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1380" y="3063240"/>
            <a:ext cx="534924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2990" y="4356100"/>
            <a:ext cx="113474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2245" y="5255260"/>
            <a:ext cx="97345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0395"/>
            <a:ext cx="6979920" cy="618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7845" y="5157470"/>
            <a:ext cx="4083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13740"/>
            <a:ext cx="6628130" cy="60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8110" y="2925445"/>
            <a:ext cx="55118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8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6489" y="2894874"/>
            <a:ext cx="327352" cy="35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5540" y="4570923"/>
            <a:ext cx="335544" cy="344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6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3481" y="3675853"/>
            <a:ext cx="501471" cy="44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5401" y="4503743"/>
            <a:ext cx="466279" cy="334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4000" y="5187315"/>
            <a:ext cx="105219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4700" y="2834005"/>
            <a:ext cx="10375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5691119"/>
            <a:ext cx="1085714" cy="5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89"/>
          <a:stretch>
            <a:fillRect/>
          </a:stretch>
        </p:blipFill>
        <p:spPr>
          <a:xfrm>
            <a:off x="289560" y="756920"/>
            <a:ext cx="8460000" cy="309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70800" y="3282950"/>
            <a:ext cx="56388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0" t="56414" r="22990" b="2337"/>
          <a:stretch>
            <a:fillRect/>
          </a:stretch>
        </p:blipFill>
        <p:spPr>
          <a:xfrm>
            <a:off x="7320280" y="4293235"/>
            <a:ext cx="403225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973645"/>
            <a:ext cx="8460000" cy="269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60" y="802005"/>
            <a:ext cx="8590280" cy="509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5628" y="3862082"/>
            <a:ext cx="976645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875" y="4509770"/>
            <a:ext cx="4674235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050" y="5213985"/>
            <a:ext cx="669163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17"/>
          <a:stretch>
            <a:fillRect/>
          </a:stretch>
        </p:blipFill>
        <p:spPr>
          <a:xfrm>
            <a:off x="8832215" y="1077595"/>
            <a:ext cx="310261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3" r="18220"/>
          <a:stretch>
            <a:fillRect/>
          </a:stretch>
        </p:blipFill>
        <p:spPr>
          <a:xfrm>
            <a:off x="9478010" y="3455035"/>
            <a:ext cx="2437765" cy="223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46715" y="2272030"/>
            <a:ext cx="66548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8266" y="3392325"/>
            <a:ext cx="477751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6651" y="6075322"/>
            <a:ext cx="1030444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3076981"/>
            <a:ext cx="961904" cy="4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2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2190" y="4420888"/>
            <a:ext cx="328645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"/>
          <a:stretch>
            <a:fillRect/>
          </a:stretch>
        </p:blipFill>
        <p:spPr>
          <a:xfrm>
            <a:off x="720090" y="716280"/>
            <a:ext cx="7933690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853055"/>
            <a:ext cx="45529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47"/>
          <a:stretch>
            <a:fillRect/>
          </a:stretch>
        </p:blipFill>
        <p:spPr>
          <a:xfrm>
            <a:off x="1343025" y="6021705"/>
            <a:ext cx="10440035" cy="79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9"/>
          <a:stretch>
            <a:fillRect/>
          </a:stretch>
        </p:blipFill>
        <p:spPr>
          <a:xfrm>
            <a:off x="863600" y="719640"/>
            <a:ext cx="10440000" cy="5234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5301615"/>
            <a:ext cx="57150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3735"/>
            <a:ext cx="8032115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35" y="3357245"/>
            <a:ext cx="44640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360000" cy="487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80" y="2348865"/>
            <a:ext cx="67373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9965" y="4077335"/>
            <a:ext cx="137223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75" y="4725670"/>
            <a:ext cx="16560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4"/>
          <a:stretch>
            <a:fillRect/>
          </a:stretch>
        </p:blipFill>
        <p:spPr>
          <a:xfrm>
            <a:off x="6744970" y="4509770"/>
            <a:ext cx="3515360" cy="223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515" y="3665220"/>
            <a:ext cx="139255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785" y="4941570"/>
            <a:ext cx="116967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2024-06-16T00:01:44Z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