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3067050"/>
            <a:ext cx="1050798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8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02379" y="2560715"/>
            <a:ext cx="311647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33019" y="4169891"/>
            <a:ext cx="388653" cy="43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2268375"/>
            <a:ext cx="409523" cy="41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7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2279184"/>
            <a:ext cx="447619" cy="37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150"/>
            <a:ext cx="6748780" cy="604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9900" y="4949825"/>
            <a:ext cx="104965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3610" y="5571490"/>
            <a:ext cx="6146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8340" y="6184265"/>
            <a:ext cx="94742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65" y="771340"/>
            <a:ext cx="8640000" cy="547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5695" y="3214370"/>
            <a:ext cx="73025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6910" y="4006850"/>
            <a:ext cx="5492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360" y="5539105"/>
            <a:ext cx="82994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6" r="48888"/>
          <a:stretch>
            <a:fillRect/>
          </a:stretch>
        </p:blipFill>
        <p:spPr>
          <a:xfrm>
            <a:off x="8615680" y="2565400"/>
            <a:ext cx="3384000" cy="174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000" y="3251290"/>
            <a:ext cx="3114285" cy="45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2814320"/>
            <a:ext cx="6228000" cy="3215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