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02" r:id="rId3"/>
    <p:sldId id="348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7" r:id="rId14"/>
    <p:sldId id="336" r:id="rId15"/>
    <p:sldId id="334" r:id="rId16"/>
    <p:sldId id="333" r:id="rId17"/>
    <p:sldId id="372" r:id="rId18"/>
    <p:sldId id="332" r:id="rId19"/>
    <p:sldId id="331" r:id="rId20"/>
    <p:sldId id="330" r:id="rId21"/>
    <p:sldId id="329" r:id="rId22"/>
    <p:sldId id="328" r:id="rId23"/>
    <p:sldId id="326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6950" y="1919605"/>
            <a:ext cx="765810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0" y="3832860"/>
            <a:ext cx="47625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5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43905" y="1938020"/>
            <a:ext cx="500316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0000" y="2996594"/>
            <a:ext cx="3180952" cy="50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4149090"/>
            <a:ext cx="8286750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4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62857" y="2059603"/>
            <a:ext cx="523809" cy="352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4005580"/>
            <a:ext cx="8286750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1862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4293235"/>
            <a:ext cx="7904480" cy="22440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2475680"/>
            <a:ext cx="10800000" cy="2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87080" y="2657013"/>
            <a:ext cx="1038094" cy="41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8905" y="3379470"/>
            <a:ext cx="530733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0952" y="2090140"/>
            <a:ext cx="590476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2997200"/>
            <a:ext cx="7904480" cy="2244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8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70110" y="3297555"/>
            <a:ext cx="38227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45"/>
          <a:stretch>
            <a:fillRect/>
          </a:stretch>
        </p:blipFill>
        <p:spPr>
          <a:xfrm>
            <a:off x="720090" y="836930"/>
            <a:ext cx="10575925" cy="5377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55"/>
          <a:stretch>
            <a:fillRect/>
          </a:stretch>
        </p:blipFill>
        <p:spPr>
          <a:xfrm>
            <a:off x="191135" y="980440"/>
            <a:ext cx="9766935" cy="489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59825" y="908685"/>
            <a:ext cx="73977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9960" y="2420620"/>
            <a:ext cx="208597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2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5453" y="1919368"/>
            <a:ext cx="295501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107148"/>
            <a:ext cx="371428" cy="37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6" b="71091"/>
          <a:stretch>
            <a:fillRect/>
          </a:stretch>
        </p:blipFill>
        <p:spPr>
          <a:xfrm>
            <a:off x="1487170" y="4725035"/>
            <a:ext cx="10369550" cy="1811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0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96640" y="2291080"/>
            <a:ext cx="1069340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5810" y="3255314"/>
            <a:ext cx="357556" cy="20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16250" y="3723640"/>
            <a:ext cx="109474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60092" y="3923602"/>
            <a:ext cx="476742" cy="38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47512" y="4647580"/>
            <a:ext cx="1001158" cy="34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80254" y="4623712"/>
            <a:ext cx="1032941" cy="42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20943" y="4615756"/>
            <a:ext cx="1875185" cy="43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45558" y="5427248"/>
            <a:ext cx="897864" cy="310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49647" y="6175093"/>
            <a:ext cx="897864" cy="31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88200" y="6175093"/>
            <a:ext cx="897864" cy="31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9"/>
          <a:stretch>
            <a:fillRect/>
          </a:stretch>
        </p:blipFill>
        <p:spPr>
          <a:xfrm>
            <a:off x="695960" y="1053015"/>
            <a:ext cx="10800000" cy="4455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4"/>
          <a:stretch>
            <a:fillRect/>
          </a:stretch>
        </p:blipFill>
        <p:spPr>
          <a:xfrm>
            <a:off x="146050" y="846455"/>
            <a:ext cx="8547100" cy="5638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3745" y="1556385"/>
            <a:ext cx="115570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6975" y="2204720"/>
            <a:ext cx="136525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1630" y="4293235"/>
            <a:ext cx="442976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4385" y="5058410"/>
            <a:ext cx="150685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87"/>
          <a:stretch>
            <a:fillRect/>
          </a:stretch>
        </p:blipFill>
        <p:spPr>
          <a:xfrm>
            <a:off x="8759825" y="2421255"/>
            <a:ext cx="3288030" cy="2218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735965"/>
            <a:ext cx="8175625" cy="592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26820" y="4582795"/>
            <a:ext cx="177292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2850" y="6014085"/>
            <a:ext cx="808990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5"/>
          <a:stretch>
            <a:fillRect/>
          </a:stretch>
        </p:blipFill>
        <p:spPr>
          <a:xfrm>
            <a:off x="8328025" y="2583180"/>
            <a:ext cx="3709670" cy="183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7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4515" y="1691640"/>
            <a:ext cx="104267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1687" y="2577120"/>
            <a:ext cx="1288590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44544" y="3314400"/>
            <a:ext cx="1273250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68595" y="3920490"/>
            <a:ext cx="179387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54995" y="4765920"/>
            <a:ext cx="1771812" cy="39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9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15238" y="1277077"/>
            <a:ext cx="514285" cy="40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2640" y="1961515"/>
            <a:ext cx="246443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81904" y="2220911"/>
            <a:ext cx="523809" cy="352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6666" y="5776974"/>
            <a:ext cx="1600000" cy="48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34285" y="1153453"/>
            <a:ext cx="457142" cy="50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2079820"/>
            <a:ext cx="533333" cy="44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7380" y="2070100"/>
            <a:ext cx="125857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4880" y="1914525"/>
            <a:ext cx="132016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29523" y="5414306"/>
            <a:ext cx="1047619" cy="46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772735"/>
            <a:ext cx="10800000" cy="3629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18799" y="2096610"/>
            <a:ext cx="295238" cy="36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2132" y="2925351"/>
            <a:ext cx="580952" cy="45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2132" y="3944606"/>
            <a:ext cx="295238" cy="36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18799" y="4782872"/>
            <a:ext cx="228572" cy="34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5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40320" y="1892300"/>
            <a:ext cx="211772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1320" y="3604260"/>
            <a:ext cx="63373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3730" y="4386580"/>
            <a:ext cx="61722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99830" y="5274310"/>
            <a:ext cx="112585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03730" y="6073140"/>
            <a:ext cx="71691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4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296387"/>
            <a:ext cx="371428" cy="37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2024-06-17T02:20:22Z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