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3660140" y="2997200"/>
            <a:ext cx="4871810" cy="77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260253"/>
            <a:ext cx="266666" cy="286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43" t="6089" r="19315" b="4567"/>
          <a:stretch>
            <a:fillRect/>
          </a:stretch>
        </p:blipFill>
        <p:spPr>
          <a:xfrm>
            <a:off x="7607935" y="2925445"/>
            <a:ext cx="1925320" cy="291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954515"/>
            <a:ext cx="333333" cy="28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343025" y="2420620"/>
            <a:ext cx="10153105" cy="271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9601" y="3289420"/>
            <a:ext cx="285715" cy="29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3231786"/>
            <a:ext cx="295238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2545979"/>
            <a:ext cx="752380" cy="36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2536439"/>
            <a:ext cx="780952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4587382"/>
            <a:ext cx="828571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380" y="5264670"/>
            <a:ext cx="1628571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1859727"/>
            <a:ext cx="790476" cy="37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000" y="2556545"/>
            <a:ext cx="838096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1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9672" y="2377090"/>
            <a:ext cx="1107960" cy="33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6030" y="3616363"/>
            <a:ext cx="1116684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202" y="4305818"/>
            <a:ext cx="322791" cy="21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3"/>
          <a:stretch>
            <a:fillRect/>
          </a:stretch>
        </p:blipFill>
        <p:spPr>
          <a:xfrm>
            <a:off x="720090" y="693605"/>
            <a:ext cx="10800080" cy="125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6395"/>
            <a:ext cx="10800000" cy="4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4744805"/>
            <a:ext cx="3142857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5041"/>
          <a:stretch>
            <a:fillRect/>
          </a:stretch>
        </p:blipFill>
        <p:spPr>
          <a:xfrm>
            <a:off x="4224020" y="4505325"/>
            <a:ext cx="3851910" cy="221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"/>
          <a:stretch>
            <a:fillRect/>
          </a:stretch>
        </p:blipFill>
        <p:spPr>
          <a:xfrm>
            <a:off x="720090" y="692785"/>
            <a:ext cx="891730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3475" y="5168900"/>
            <a:ext cx="51943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6600" y="5704840"/>
            <a:ext cx="10318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2"/>
          <a:stretch>
            <a:fillRect/>
          </a:stretch>
        </p:blipFill>
        <p:spPr>
          <a:xfrm>
            <a:off x="720090" y="837115"/>
            <a:ext cx="10800080" cy="265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1599918"/>
            <a:ext cx="838095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2286122"/>
            <a:ext cx="819047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0476" y="2962796"/>
            <a:ext cx="780952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0" y="3502025"/>
            <a:ext cx="7908925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554228"/>
            <a:ext cx="333333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"/>
          <a:stretch>
            <a:fillRect/>
          </a:stretch>
        </p:blipFill>
        <p:spPr>
          <a:xfrm>
            <a:off x="720090" y="692970"/>
            <a:ext cx="10800080" cy="397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2795460"/>
            <a:ext cx="1190476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91428" y="4167695"/>
            <a:ext cx="819047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1615" y="4652645"/>
            <a:ext cx="6717665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789045"/>
            <a:ext cx="6717665" cy="20904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"/>
          <a:stretch>
            <a:fillRect/>
          </a:stretch>
        </p:blipFill>
        <p:spPr>
          <a:xfrm>
            <a:off x="1271270" y="1628775"/>
            <a:ext cx="10225495" cy="2040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99751" y="3096627"/>
            <a:ext cx="828571" cy="38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785043"/>
            <a:ext cx="371428" cy="3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2997200"/>
            <a:ext cx="6717665" cy="209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37115"/>
            <a:ext cx="10800080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0"/>
          <a:stretch>
            <a:fillRect/>
          </a:stretch>
        </p:blipFill>
        <p:spPr>
          <a:xfrm>
            <a:off x="720090" y="837115"/>
            <a:ext cx="10800080" cy="191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2239864"/>
            <a:ext cx="400000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708910"/>
            <a:ext cx="6046470" cy="3950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4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3591747"/>
            <a:ext cx="857142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195" y="3357245"/>
            <a:ext cx="5254625" cy="343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1747455"/>
            <a:ext cx="1780952" cy="3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2421255"/>
            <a:ext cx="5876925" cy="383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20080"/>
          <a:stretch>
            <a:fillRect/>
          </a:stretch>
        </p:blipFill>
        <p:spPr>
          <a:xfrm>
            <a:off x="911225" y="693420"/>
            <a:ext cx="9667240" cy="47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9510" y="4689475"/>
            <a:ext cx="3893185" cy="21329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205170"/>
            <a:ext cx="10800000" cy="38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" t="79920"/>
          <a:stretch>
            <a:fillRect/>
          </a:stretch>
        </p:blipFill>
        <p:spPr>
          <a:xfrm>
            <a:off x="335280" y="765175"/>
            <a:ext cx="10224135" cy="135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763105"/>
            <a:ext cx="266666" cy="28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9815"/>
            <a:ext cx="1007935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570" y="2421255"/>
            <a:ext cx="10137775" cy="192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4462143"/>
            <a:ext cx="9723809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020310"/>
            <a:ext cx="1047369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720883"/>
            <a:ext cx="8876190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1" grpId="0" animBg="1"/>
      <p:bldP spid="22" grpId="0" bldLvl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84225"/>
            <a:ext cx="9051925" cy="594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5"/>
          <a:stretch>
            <a:fillRect/>
          </a:stretch>
        </p:blipFill>
        <p:spPr>
          <a:xfrm>
            <a:off x="720090" y="689610"/>
            <a:ext cx="10412095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3285490"/>
            <a:ext cx="823277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4293235"/>
            <a:ext cx="945197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3570" y="5373370"/>
            <a:ext cx="9823450" cy="135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660523"/>
            <a:ext cx="295238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46368"/>
            <a:ext cx="266666" cy="2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650357"/>
            <a:ext cx="333333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460481"/>
            <a:ext cx="266666" cy="28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868463"/>
            <a:ext cx="266666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4" r="72665"/>
          <a:stretch>
            <a:fillRect/>
          </a:stretch>
        </p:blipFill>
        <p:spPr>
          <a:xfrm>
            <a:off x="4583430" y="3860800"/>
            <a:ext cx="2952115" cy="289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915009"/>
            <a:ext cx="295238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4" r="42657"/>
          <a:stretch>
            <a:fillRect/>
          </a:stretch>
        </p:blipFill>
        <p:spPr>
          <a:xfrm>
            <a:off x="6887845" y="3068955"/>
            <a:ext cx="2664370" cy="3545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