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5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2957195"/>
            <a:ext cx="80772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0000" y="4035806"/>
            <a:ext cx="1076190" cy="45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761045"/>
            <a:ext cx="10800000" cy="1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99751" y="4990045"/>
            <a:ext cx="1161904" cy="48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6"/>
          <a:stretch>
            <a:fillRect/>
          </a:stretch>
        </p:blipFill>
        <p:spPr>
          <a:xfrm>
            <a:off x="720090" y="765175"/>
            <a:ext cx="7001510" cy="604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1765" y="1270000"/>
            <a:ext cx="115951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7440" y="3088005"/>
            <a:ext cx="63817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673100"/>
            <a:ext cx="7239000" cy="60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84140" y="3844290"/>
            <a:ext cx="574675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430" y="4287520"/>
            <a:ext cx="54800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7700" y="5597525"/>
            <a:ext cx="90106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"/>
          <a:stretch>
            <a:fillRect/>
          </a:stretch>
        </p:blipFill>
        <p:spPr>
          <a:xfrm>
            <a:off x="720090" y="765175"/>
            <a:ext cx="709676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5505" y="1889125"/>
            <a:ext cx="110236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3695" y="3149600"/>
            <a:ext cx="1010285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1105" y="3817620"/>
            <a:ext cx="52959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2745" y="4383405"/>
            <a:ext cx="111188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95090" y="6241415"/>
            <a:ext cx="67881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5"/>
          <a:stretch>
            <a:fillRect/>
          </a:stretch>
        </p:blipFill>
        <p:spPr>
          <a:xfrm>
            <a:off x="767080" y="765175"/>
            <a:ext cx="8604250" cy="204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2886710"/>
            <a:ext cx="8604000" cy="390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615" y="3573145"/>
            <a:ext cx="29038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6971" b="7730"/>
          <a:stretch>
            <a:fillRect/>
          </a:stretch>
        </p:blipFill>
        <p:spPr>
          <a:xfrm>
            <a:off x="3791585" y="4004945"/>
            <a:ext cx="3516630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714375"/>
            <a:ext cx="6904355" cy="608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1895" y="6339840"/>
            <a:ext cx="224917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005" y="3816000"/>
            <a:ext cx="4284000" cy="2032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5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1"/>
          <a:stretch>
            <a:fillRect/>
          </a:stretch>
        </p:blipFill>
        <p:spPr>
          <a:xfrm>
            <a:off x="720090" y="837115"/>
            <a:ext cx="10800080" cy="479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2830211"/>
            <a:ext cx="552380" cy="5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380" y="3898060"/>
            <a:ext cx="523809" cy="37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8095" y="4870565"/>
            <a:ext cx="447619" cy="35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4509135"/>
            <a:ext cx="5352415" cy="178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00430"/>
            <a:ext cx="8517255" cy="5277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0990" y="4696460"/>
            <a:ext cx="119697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2853055"/>
            <a:ext cx="4030980" cy="1348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65175"/>
            <a:ext cx="8785225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2708910"/>
            <a:ext cx="55499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8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23213" y="3372706"/>
            <a:ext cx="322090" cy="33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4460" y="2823845"/>
            <a:ext cx="45466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908685"/>
            <a:ext cx="9828000" cy="515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1701165"/>
            <a:ext cx="742950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9" r="77563" b="5227"/>
          <a:stretch>
            <a:fillRect/>
          </a:stretch>
        </p:blipFill>
        <p:spPr>
          <a:xfrm>
            <a:off x="10056495" y="2349500"/>
            <a:ext cx="1968500" cy="315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8985"/>
            <a:ext cx="7976235" cy="596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2205355"/>
            <a:ext cx="59372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70" r="21996" b="5421"/>
          <a:stretch>
            <a:fillRect/>
          </a:stretch>
        </p:blipFill>
        <p:spPr>
          <a:xfrm>
            <a:off x="8832215" y="2061210"/>
            <a:ext cx="2806700" cy="280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1515"/>
            <a:ext cx="9600565" cy="604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9870" y="3285490"/>
            <a:ext cx="66929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1200"/>
            <a:ext cx="8784590" cy="602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5373370"/>
            <a:ext cx="60896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2024-06-17T02:13:11Z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