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1780" y="2929890"/>
            <a:ext cx="656844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267335" y="747395"/>
            <a:ext cx="10186035" cy="598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4222750"/>
            <a:ext cx="16287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5043805"/>
            <a:ext cx="137858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0795" y="2339340"/>
            <a:ext cx="267081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3296920"/>
            <a:ext cx="326136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1162807"/>
            <a:ext cx="523809" cy="40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1305" y="1995805"/>
            <a:ext cx="57486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619" y="3023180"/>
            <a:ext cx="1076190" cy="4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5714" y="3958136"/>
            <a:ext cx="1085713" cy="45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8"/>
          <a:stretch>
            <a:fillRect/>
          </a:stretch>
        </p:blipFill>
        <p:spPr>
          <a:xfrm>
            <a:off x="289560" y="765175"/>
            <a:ext cx="902081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7350" y="4376420"/>
            <a:ext cx="107315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7285" y="6106160"/>
            <a:ext cx="46164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8" r="65333" b="9139"/>
          <a:stretch>
            <a:fillRect/>
          </a:stretch>
        </p:blipFill>
        <p:spPr>
          <a:xfrm>
            <a:off x="9408160" y="3068955"/>
            <a:ext cx="2628000" cy="2628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548000" cy="466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7010" y="2705735"/>
            <a:ext cx="7632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1115" y="4401185"/>
            <a:ext cx="225044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25" t="10089" r="23107" b="9154"/>
          <a:stretch>
            <a:fillRect/>
          </a:stretch>
        </p:blipFill>
        <p:spPr>
          <a:xfrm>
            <a:off x="7320280" y="4221480"/>
            <a:ext cx="2256790" cy="25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80000" cy="3584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0415" y="1772920"/>
            <a:ext cx="57023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5440"/>
            <a:ext cx="10080000" cy="246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4019844"/>
            <a:ext cx="1590476" cy="5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470" y="3820795"/>
            <a:ext cx="179070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4972295"/>
            <a:ext cx="485714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3090938"/>
            <a:ext cx="1590476" cy="49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9925"/>
            <a:ext cx="9030335" cy="606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315" y="3515360"/>
            <a:ext cx="6667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2024-06-16T13:50:22Z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