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7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876550"/>
            <a:ext cx="80772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/>
          <a:stretch>
            <a:fillRect/>
          </a:stretch>
        </p:blipFill>
        <p:spPr>
          <a:xfrm>
            <a:off x="720090" y="693605"/>
            <a:ext cx="10800080" cy="444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05714" y="2646231"/>
            <a:ext cx="109523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952" y="3579565"/>
            <a:ext cx="47619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7" t="1938" r="13988" b="4415"/>
          <a:stretch>
            <a:fillRect/>
          </a:stretch>
        </p:blipFill>
        <p:spPr>
          <a:xfrm>
            <a:off x="5591810" y="4222115"/>
            <a:ext cx="2700000" cy="249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3095"/>
            <a:ext cx="6666865" cy="61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1415" y="3603625"/>
            <a:ext cx="77724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030" y="4590415"/>
            <a:ext cx="208800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6565" y="5723890"/>
            <a:ext cx="117729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"/>
          <a:stretch>
            <a:fillRect/>
          </a:stretch>
        </p:blipFill>
        <p:spPr>
          <a:xfrm>
            <a:off x="720090" y="765175"/>
            <a:ext cx="870585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0200" y="4486275"/>
            <a:ext cx="12515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6575" y="5370195"/>
            <a:ext cx="10858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933825"/>
            <a:ext cx="7596000" cy="284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"/>
          <a:stretch>
            <a:fillRect/>
          </a:stretch>
        </p:blipFill>
        <p:spPr>
          <a:xfrm>
            <a:off x="695325" y="765175"/>
            <a:ext cx="7595870" cy="312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9878" y="2781614"/>
            <a:ext cx="409523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375" y="4653280"/>
            <a:ext cx="24117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105" y="4505960"/>
            <a:ext cx="3456000" cy="2322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82320"/>
            <a:ext cx="8766175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850" y="4525645"/>
            <a:ext cx="265620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363720"/>
            <a:ext cx="3672000" cy="244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>
            <a:fillRect/>
          </a:stretch>
        </p:blipFill>
        <p:spPr>
          <a:xfrm>
            <a:off x="720090" y="765175"/>
            <a:ext cx="943419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82180" y="5116830"/>
            <a:ext cx="23774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2134530"/>
            <a:ext cx="409523" cy="35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573145"/>
            <a:ext cx="34480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39047" y="3059201"/>
            <a:ext cx="476190" cy="4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789045"/>
            <a:ext cx="34480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2154623"/>
            <a:ext cx="295238" cy="37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2630"/>
            <a:ext cx="6710045" cy="60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0190" y="1925320"/>
            <a:ext cx="424180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"/>
          <a:stretch>
            <a:fillRect/>
          </a:stretch>
        </p:blipFill>
        <p:spPr>
          <a:xfrm>
            <a:off x="720090" y="692785"/>
            <a:ext cx="787654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9840" y="2132965"/>
            <a:ext cx="5848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/>
          <a:stretch>
            <a:fillRect/>
          </a:stretch>
        </p:blipFill>
        <p:spPr>
          <a:xfrm>
            <a:off x="720090" y="764540"/>
            <a:ext cx="684466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7655" y="3717290"/>
            <a:ext cx="57594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84645"/>
            <a:ext cx="333333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24625"/>
            <a:ext cx="10800000" cy="3477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96307"/>
            <a:ext cx="361904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8"/>
          <a:stretch>
            <a:fillRect/>
          </a:stretch>
        </p:blipFill>
        <p:spPr>
          <a:xfrm>
            <a:off x="720090" y="765175"/>
            <a:ext cx="1013841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2494915"/>
            <a:ext cx="7848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9"/>
          <a:stretch>
            <a:fillRect/>
          </a:stretch>
        </p:blipFill>
        <p:spPr>
          <a:xfrm>
            <a:off x="720090" y="643255"/>
            <a:ext cx="7343775" cy="60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3861435"/>
            <a:ext cx="44577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972185"/>
            <a:ext cx="9060815" cy="4225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75" y="4797425"/>
            <a:ext cx="9060815" cy="157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8072" y="4940713"/>
            <a:ext cx="2257142" cy="50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" r="57560" b="6134"/>
          <a:stretch>
            <a:fillRect/>
          </a:stretch>
        </p:blipFill>
        <p:spPr>
          <a:xfrm>
            <a:off x="9191625" y="2637155"/>
            <a:ext cx="2880000" cy="2171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