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9930" y="3028950"/>
            <a:ext cx="569214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4691552"/>
            <a:ext cx="1114285" cy="49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1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0761" y="2110604"/>
            <a:ext cx="401332" cy="37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57587" y="2249288"/>
            <a:ext cx="398222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0929" y="4178345"/>
            <a:ext cx="399286" cy="35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2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2142" y="2927164"/>
            <a:ext cx="267149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385" y="692150"/>
            <a:ext cx="9153525" cy="176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2204085" y="2588260"/>
            <a:ext cx="8361045" cy="854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3"/>
          <a:stretch>
            <a:fillRect/>
          </a:stretch>
        </p:blipFill>
        <p:spPr>
          <a:xfrm>
            <a:off x="1590675" y="3212465"/>
            <a:ext cx="9153525" cy="356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8571" y="2439018"/>
            <a:ext cx="1161904" cy="5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290" y="4418965"/>
            <a:ext cx="126619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82320"/>
            <a:ext cx="8460105" cy="59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2125" y="3234690"/>
            <a:ext cx="94361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9200" y="4246880"/>
            <a:ext cx="6591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8360" y="5045710"/>
            <a:ext cx="114681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79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332" y="3191746"/>
            <a:ext cx="526150" cy="42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8527" y="4196303"/>
            <a:ext cx="437108" cy="35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0393" y="5111746"/>
            <a:ext cx="963258" cy="42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