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4" r:id="rId14"/>
    <p:sldId id="333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6110" y="2091690"/>
            <a:ext cx="5859780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1710" y="3761105"/>
            <a:ext cx="768858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1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3333" y="2183202"/>
            <a:ext cx="523809" cy="43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5714" y="4138293"/>
            <a:ext cx="1076190" cy="38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9830" y="4773930"/>
            <a:ext cx="1111250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25"/>
          <a:stretch>
            <a:fillRect/>
          </a:stretch>
        </p:blipFill>
        <p:spPr>
          <a:xfrm>
            <a:off x="720090" y="1774375"/>
            <a:ext cx="8820000" cy="2073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9" b="67463"/>
          <a:stretch>
            <a:fillRect/>
          </a:stretch>
        </p:blipFill>
        <p:spPr>
          <a:xfrm>
            <a:off x="720090" y="693420"/>
            <a:ext cx="8820000" cy="987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00415" y="3196590"/>
            <a:ext cx="58420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1"/>
          <a:stretch>
            <a:fillRect/>
          </a:stretch>
        </p:blipFill>
        <p:spPr>
          <a:xfrm>
            <a:off x="1415415" y="3850640"/>
            <a:ext cx="8820150" cy="292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0"/>
          <a:stretch>
            <a:fillRect/>
          </a:stretch>
        </p:blipFill>
        <p:spPr>
          <a:xfrm>
            <a:off x="720090" y="765175"/>
            <a:ext cx="944753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8115" y="3169285"/>
            <a:ext cx="55689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3"/>
          <a:stretch>
            <a:fillRect/>
          </a:stretch>
        </p:blipFill>
        <p:spPr>
          <a:xfrm>
            <a:off x="720090" y="765175"/>
            <a:ext cx="8760460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170" y="3677920"/>
            <a:ext cx="38989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3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2134508"/>
            <a:ext cx="3171428" cy="50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24761" y="1239135"/>
            <a:ext cx="504761" cy="43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9047" y="2145486"/>
            <a:ext cx="1600000" cy="49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3809" y="3099540"/>
            <a:ext cx="409523" cy="41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2"/>
          <a:stretch>
            <a:fillRect/>
          </a:stretch>
        </p:blipFill>
        <p:spPr>
          <a:xfrm>
            <a:off x="1487170" y="4005580"/>
            <a:ext cx="9433650" cy="226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2076953"/>
            <a:ext cx="2114285" cy="48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333" y="3943942"/>
            <a:ext cx="447619" cy="40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91430" y="4714875"/>
            <a:ext cx="115252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3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21434" y="4473674"/>
            <a:ext cx="2459244" cy="37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149090"/>
            <a:ext cx="4896000" cy="2589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29920"/>
            <a:ext cx="8525510" cy="610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6595"/>
            <a:ext cx="10706735" cy="603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10510" y="2084070"/>
            <a:ext cx="1162050" cy="7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7815" y="3175000"/>
            <a:ext cx="225933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64485" y="4957445"/>
            <a:ext cx="127952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36920" y="4938395"/>
            <a:ext cx="117475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10385" y="5925820"/>
            <a:ext cx="141160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3" b="834"/>
          <a:stretch>
            <a:fillRect/>
          </a:stretch>
        </p:blipFill>
        <p:spPr>
          <a:xfrm>
            <a:off x="720090" y="631190"/>
            <a:ext cx="6901815" cy="6182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3501390"/>
            <a:ext cx="191960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908685"/>
            <a:ext cx="2926080" cy="22783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350" y="4123055"/>
            <a:ext cx="3924000" cy="2690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10320" y="1066800"/>
            <a:ext cx="122237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9523" y="2119200"/>
            <a:ext cx="1552379" cy="42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2305"/>
            <a:ext cx="9181465" cy="614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48115" y="4469130"/>
            <a:ext cx="86677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765" y="5211445"/>
            <a:ext cx="75565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6500" y="5251450"/>
            <a:ext cx="2074545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6815" y="5965190"/>
            <a:ext cx="179070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3735"/>
            <a:ext cx="8756650" cy="605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4195" y="4544060"/>
            <a:ext cx="301117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3260" y="6043295"/>
            <a:ext cx="117602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81075"/>
            <a:ext cx="9645015" cy="506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7710" y="4335145"/>
            <a:ext cx="38290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5179060"/>
            <a:ext cx="209105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1412875"/>
            <a:ext cx="1981200" cy="1905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6115" y="3429000"/>
            <a:ext cx="2606040" cy="1859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2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021664"/>
            <a:ext cx="3085714" cy="49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03885"/>
            <a:ext cx="8762365" cy="620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170" y="756285"/>
            <a:ext cx="89725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1445260"/>
            <a:ext cx="112458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0985" y="3630930"/>
            <a:ext cx="102997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7555"/>
            <a:ext cx="10800000" cy="593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0" y="1917065"/>
            <a:ext cx="53340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2024-06-16T11:14:54Z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