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4580" y="3086100"/>
            <a:ext cx="748284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3333" y="1153195"/>
            <a:ext cx="514285" cy="35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9580" y="1907540"/>
            <a:ext cx="123571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5759386"/>
            <a:ext cx="1780952" cy="54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5714" y="2116413"/>
            <a:ext cx="457142" cy="41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720" y="2766060"/>
            <a:ext cx="142176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4460" y="3865245"/>
            <a:ext cx="632460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25005" y="4825365"/>
            <a:ext cx="16617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6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1837" y="2435606"/>
            <a:ext cx="276443" cy="3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0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2656" y="2377339"/>
            <a:ext cx="258165" cy="28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0165" y="4519165"/>
            <a:ext cx="314698" cy="37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43809" y="2343979"/>
            <a:ext cx="761904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3287216"/>
            <a:ext cx="761904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4125648"/>
            <a:ext cx="819047" cy="3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809" y="5183216"/>
            <a:ext cx="761904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9047" y="6116924"/>
            <a:ext cx="866666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5" y="692600"/>
            <a:ext cx="9360000" cy="82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557020"/>
            <a:ext cx="9360000" cy="1747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1717675"/>
            <a:ext cx="8470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495" y="2573020"/>
            <a:ext cx="23812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45" y="3429000"/>
            <a:ext cx="9360000" cy="33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27575" y="3456940"/>
            <a:ext cx="104203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0325" y="3364230"/>
            <a:ext cx="184086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91585" y="4279900"/>
            <a:ext cx="204851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35955" y="5081905"/>
            <a:ext cx="237299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3795" y="5968365"/>
            <a:ext cx="226504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3655" y="5894070"/>
            <a:ext cx="235902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1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595" y="970280"/>
            <a:ext cx="14560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2077532"/>
            <a:ext cx="904761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3095912"/>
            <a:ext cx="1200000" cy="5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4180" y="3931920"/>
            <a:ext cx="19602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2024-06-15T09:33:43Z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