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0" r:id="rId4"/>
    <p:sldId id="349" r:id="rId5"/>
    <p:sldId id="348" r:id="rId6"/>
    <p:sldId id="347" r:id="rId7"/>
    <p:sldId id="346" r:id="rId8"/>
    <p:sldId id="345" r:id="rId9"/>
    <p:sldId id="342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3086100"/>
            <a:ext cx="53340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7"/>
          <a:stretch>
            <a:fillRect/>
          </a:stretch>
        </p:blipFill>
        <p:spPr>
          <a:xfrm>
            <a:off x="720090" y="764540"/>
            <a:ext cx="9180000" cy="269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06"/>
          <a:stretch>
            <a:fillRect/>
          </a:stretch>
        </p:blipFill>
        <p:spPr>
          <a:xfrm>
            <a:off x="1236345" y="3501390"/>
            <a:ext cx="9180000" cy="149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76360" y="4437380"/>
            <a:ext cx="4171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66" b="2704"/>
          <a:stretch>
            <a:fillRect/>
          </a:stretch>
        </p:blipFill>
        <p:spPr>
          <a:xfrm>
            <a:off x="1559560" y="5013325"/>
            <a:ext cx="7738745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2"/>
          <a:stretch>
            <a:fillRect/>
          </a:stretch>
        </p:blipFill>
        <p:spPr>
          <a:xfrm>
            <a:off x="720090" y="687705"/>
            <a:ext cx="7681595" cy="604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3"/>
          <a:stretch>
            <a:fillRect/>
          </a:stretch>
        </p:blipFill>
        <p:spPr>
          <a:xfrm>
            <a:off x="720090" y="692970"/>
            <a:ext cx="10800080" cy="388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1305" y="862965"/>
            <a:ext cx="64008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690" y="3491230"/>
            <a:ext cx="111125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4095" y="4221480"/>
            <a:ext cx="2556000" cy="2474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2096905"/>
            <a:ext cx="1142857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180" y="2855595"/>
            <a:ext cx="1152525" cy="61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717290"/>
            <a:ext cx="2959735" cy="286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2"/>
          <a:stretch>
            <a:fillRect/>
          </a:stretch>
        </p:blipFill>
        <p:spPr>
          <a:xfrm>
            <a:off x="720090" y="765360"/>
            <a:ext cx="10800080" cy="275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1837072"/>
            <a:ext cx="1133333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5238" y="2799248"/>
            <a:ext cx="838095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2"/>
          <a:stretch>
            <a:fillRect/>
          </a:stretch>
        </p:blipFill>
        <p:spPr>
          <a:xfrm>
            <a:off x="1702435" y="3357880"/>
            <a:ext cx="8362950" cy="337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4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2165" y="1958340"/>
            <a:ext cx="770255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2"/>
          <a:stretch>
            <a:fillRect/>
          </a:stretch>
        </p:blipFill>
        <p:spPr>
          <a:xfrm>
            <a:off x="1631315" y="3068955"/>
            <a:ext cx="8923020" cy="360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"/>
          <a:stretch>
            <a:fillRect/>
          </a:stretch>
        </p:blipFill>
        <p:spPr>
          <a:xfrm>
            <a:off x="720090" y="765360"/>
            <a:ext cx="10800080" cy="2725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00952" y="2927808"/>
            <a:ext cx="323809" cy="37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02"/>
          <a:stretch>
            <a:fillRect/>
          </a:stretch>
        </p:blipFill>
        <p:spPr>
          <a:xfrm>
            <a:off x="2135505" y="3502025"/>
            <a:ext cx="7853680" cy="317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911225" y="745490"/>
            <a:ext cx="8829040" cy="599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67880" y="3522345"/>
            <a:ext cx="1581150" cy="108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39047" y="5020160"/>
            <a:ext cx="1095237" cy="4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9523" y="5953618"/>
            <a:ext cx="1000000" cy="46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81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2899731"/>
            <a:ext cx="1076190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4437380"/>
            <a:ext cx="2735580" cy="235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6"/>
          <a:stretch>
            <a:fillRect/>
          </a:stretch>
        </p:blipFill>
        <p:spPr>
          <a:xfrm>
            <a:off x="720090" y="765175"/>
            <a:ext cx="10558145" cy="460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205" y="4434205"/>
            <a:ext cx="105727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095" y="4149090"/>
            <a:ext cx="2452370" cy="2576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3077570"/>
            <a:ext cx="523809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861435"/>
            <a:ext cx="5774690" cy="265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395" y="2038985"/>
            <a:ext cx="1705610" cy="6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156768"/>
            <a:ext cx="3142857" cy="477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8655" y="3933190"/>
            <a:ext cx="5774690" cy="2656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835"/>
            <a:ext cx="10800000" cy="3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61670"/>
            <a:ext cx="7731760" cy="60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31590" y="5713730"/>
            <a:ext cx="115951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10476" y="847225"/>
            <a:ext cx="1066666" cy="47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1820699"/>
            <a:ext cx="485714" cy="38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3700839"/>
            <a:ext cx="990476" cy="46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4438015"/>
            <a:ext cx="6183630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720000" cy="4132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7055" y="1582420"/>
            <a:ext cx="101663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4205" y="3379470"/>
            <a:ext cx="108712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4725035"/>
            <a:ext cx="6014085" cy="211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"/>
          <a:stretch>
            <a:fillRect/>
          </a:stretch>
        </p:blipFill>
        <p:spPr>
          <a:xfrm>
            <a:off x="74295" y="836930"/>
            <a:ext cx="8640000" cy="298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3861435"/>
            <a:ext cx="8640000" cy="162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4040" y="3944620"/>
            <a:ext cx="152781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3295" y="4797624"/>
            <a:ext cx="1104762" cy="390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87" b="53622"/>
          <a:stretch>
            <a:fillRect/>
          </a:stretch>
        </p:blipFill>
        <p:spPr>
          <a:xfrm>
            <a:off x="8688070" y="1341120"/>
            <a:ext cx="33832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8" r="50987"/>
          <a:stretch>
            <a:fillRect/>
          </a:stretch>
        </p:blipFill>
        <p:spPr>
          <a:xfrm>
            <a:off x="8688070" y="3068955"/>
            <a:ext cx="3383280" cy="199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r="31515" b="2337"/>
          <a:stretch>
            <a:fillRect/>
          </a:stretch>
        </p:blipFill>
        <p:spPr>
          <a:xfrm>
            <a:off x="8976360" y="2251075"/>
            <a:ext cx="3150870" cy="235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"/>
          <a:stretch>
            <a:fillRect/>
          </a:stretch>
        </p:blipFill>
        <p:spPr>
          <a:xfrm>
            <a:off x="47625" y="1412875"/>
            <a:ext cx="9000000" cy="376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2071" y="2203773"/>
            <a:ext cx="1104761" cy="4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2967990"/>
            <a:ext cx="1022985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0600" y="2854325"/>
            <a:ext cx="1217295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7964" y="4509366"/>
            <a:ext cx="2076190" cy="4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3655" y="4551680"/>
            <a:ext cx="5461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7"/>
          <a:stretch>
            <a:fillRect/>
          </a:stretch>
        </p:blipFill>
        <p:spPr>
          <a:xfrm>
            <a:off x="720090" y="717550"/>
            <a:ext cx="8519795" cy="601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4509135"/>
            <a:ext cx="5600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2024-06-16T00:34:41Z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