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5890" y="2247900"/>
            <a:ext cx="9380220" cy="2362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53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15487" y="2871667"/>
            <a:ext cx="383168" cy="339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32155"/>
            <a:ext cx="6624000" cy="6064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600190" y="2708910"/>
            <a:ext cx="445770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1267364"/>
            <a:ext cx="333333" cy="381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3"/>
          <a:stretch>
            <a:fillRect/>
          </a:stretch>
        </p:blipFill>
        <p:spPr>
          <a:xfrm>
            <a:off x="720090" y="726440"/>
            <a:ext cx="7620635" cy="6077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92035" y="1988820"/>
            <a:ext cx="439420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06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97908" y="2918543"/>
            <a:ext cx="309278" cy="353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21"/>
          <a:stretch>
            <a:fillRect/>
          </a:stretch>
        </p:blipFill>
        <p:spPr>
          <a:xfrm>
            <a:off x="1487170" y="3788410"/>
            <a:ext cx="10441395" cy="1734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72794" y="3959790"/>
            <a:ext cx="1047619" cy="47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36570" y="4846320"/>
            <a:ext cx="1117600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0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43809" y="3840281"/>
            <a:ext cx="1066666" cy="438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86666" y="4697906"/>
            <a:ext cx="1095238" cy="466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2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05714" y="2097549"/>
            <a:ext cx="504761" cy="45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0476" y="2984634"/>
            <a:ext cx="2085714" cy="476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53145" y="3697605"/>
            <a:ext cx="165862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01215" y="5457825"/>
            <a:ext cx="180848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76275"/>
            <a:ext cx="7704000" cy="6090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960" y="684980"/>
            <a:ext cx="8100000" cy="5348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19830" y="2761615"/>
            <a:ext cx="98488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5460" y="5394325"/>
            <a:ext cx="1144905" cy="46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5" t="59118"/>
          <a:stretch>
            <a:fillRect/>
          </a:stretch>
        </p:blipFill>
        <p:spPr>
          <a:xfrm>
            <a:off x="7536180" y="2639060"/>
            <a:ext cx="4644000" cy="1606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129523" y="2507692"/>
            <a:ext cx="1523809" cy="467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91428" y="4272307"/>
            <a:ext cx="1038095" cy="486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43809" y="4281846"/>
            <a:ext cx="1038095" cy="42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6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44065" y="2704465"/>
            <a:ext cx="8637905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01140" y="3550920"/>
            <a:ext cx="9180830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91428" y="4661433"/>
            <a:ext cx="1038095" cy="47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62655" y="1044575"/>
            <a:ext cx="237045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7142" y="3042203"/>
            <a:ext cx="314285" cy="381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77142" y="3929433"/>
            <a:ext cx="1180952" cy="381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91428" y="4807122"/>
            <a:ext cx="1190476" cy="381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20000" y="5703893"/>
            <a:ext cx="1180952" cy="372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00795" y="1038860"/>
            <a:ext cx="127508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67915" y="1873885"/>
            <a:ext cx="1206500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15238" y="2058931"/>
            <a:ext cx="514285" cy="45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53333" y="2974241"/>
            <a:ext cx="552380" cy="429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05714" y="2936103"/>
            <a:ext cx="2171428" cy="46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43809" y="3822810"/>
            <a:ext cx="1066666" cy="495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653145" y="3633470"/>
            <a:ext cx="127635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animBg="1"/>
      <p:bldP spid="10" grpId="0" animBg="1"/>
      <p:bldP spid="11" grpId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09600"/>
            <a:ext cx="8601075" cy="6122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328025" y="2637155"/>
            <a:ext cx="484505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24761" y="3079068"/>
            <a:ext cx="409523" cy="333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10476" y="4032493"/>
            <a:ext cx="409523" cy="419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38955" y="4683125"/>
            <a:ext cx="722439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53333" y="5796328"/>
            <a:ext cx="1609523" cy="49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7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43600" y="2087946"/>
            <a:ext cx="334533" cy="343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89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36615" y="3550920"/>
            <a:ext cx="2188210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80892" y="4441572"/>
            <a:ext cx="950023" cy="424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78964" y="6078804"/>
            <a:ext cx="907611" cy="373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7230"/>
            <a:ext cx="7308000" cy="6123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48550" y="2093595"/>
            <a:ext cx="580390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1725" y="2679700"/>
            <a:ext cx="801370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00190" y="2677795"/>
            <a:ext cx="1428115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7595" y="3333115"/>
            <a:ext cx="850265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42760" y="3261995"/>
            <a:ext cx="1105535" cy="46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01725" y="3929380"/>
            <a:ext cx="52197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2024-06-16T01:51:16Z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