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2948940"/>
            <a:ext cx="758190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 b="2340"/>
          <a:stretch>
            <a:fillRect/>
          </a:stretch>
        </p:blipFill>
        <p:spPr>
          <a:xfrm>
            <a:off x="720090" y="692785"/>
            <a:ext cx="9006840" cy="601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1129665" y="6241415"/>
            <a:ext cx="263588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6985" y="3141980"/>
            <a:ext cx="4212000" cy="2446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 b="3597"/>
          <a:stretch>
            <a:fillRect/>
          </a:stretch>
        </p:blipFill>
        <p:spPr>
          <a:xfrm>
            <a:off x="720090" y="796925"/>
            <a:ext cx="10182860" cy="5819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02715" y="3746500"/>
            <a:ext cx="285432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0436" t="8821" r="8548" b="9248"/>
          <a:stretch>
            <a:fillRect/>
          </a:stretch>
        </p:blipFill>
        <p:spPr>
          <a:xfrm>
            <a:off x="4799965" y="3573145"/>
            <a:ext cx="4320540" cy="309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6"/>
          <a:stretch>
            <a:fillRect/>
          </a:stretch>
        </p:blipFill>
        <p:spPr>
          <a:xfrm>
            <a:off x="720090" y="697865"/>
            <a:ext cx="8934450" cy="603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6675" y="4300220"/>
            <a:ext cx="245554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4077335"/>
            <a:ext cx="3528000" cy="2655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6082"/>
          <a:stretch>
            <a:fillRect/>
          </a:stretch>
        </p:blipFill>
        <p:spPr>
          <a:xfrm>
            <a:off x="720090" y="791210"/>
            <a:ext cx="9895840" cy="590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65250" y="3750945"/>
            <a:ext cx="282067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571875"/>
            <a:ext cx="2484000" cy="31150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8"/>
          <a:stretch>
            <a:fillRect/>
          </a:stretch>
        </p:blipFill>
        <p:spPr>
          <a:xfrm>
            <a:off x="1078865" y="692785"/>
            <a:ext cx="7920000" cy="1424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5"/>
          <a:stretch>
            <a:fillRect/>
          </a:stretch>
        </p:blipFill>
        <p:spPr>
          <a:xfrm>
            <a:off x="1630045" y="2061210"/>
            <a:ext cx="7920000" cy="4766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240" y="4219575"/>
            <a:ext cx="2340000" cy="25593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9515" y="4293235"/>
            <a:ext cx="260985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" b="3591"/>
          <a:stretch>
            <a:fillRect/>
          </a:stretch>
        </p:blipFill>
        <p:spPr>
          <a:xfrm>
            <a:off x="720090" y="695325"/>
            <a:ext cx="6904355" cy="606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53160" y="4763135"/>
            <a:ext cx="19875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000" y="4580890"/>
            <a:ext cx="3132000" cy="21902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0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2334"/>
          <a:stretch>
            <a:fillRect/>
          </a:stretch>
        </p:blipFill>
        <p:spPr>
          <a:xfrm>
            <a:off x="720090" y="771525"/>
            <a:ext cx="8628380" cy="588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white">
          <a:xfrm>
            <a:off x="691515" y="6236970"/>
            <a:ext cx="238061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000" y="2952000"/>
            <a:ext cx="4158000" cy="265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80"/>
          <a:stretch>
            <a:fillRect/>
          </a:stretch>
        </p:blipFill>
        <p:spPr>
          <a:xfrm>
            <a:off x="720090" y="765175"/>
            <a:ext cx="7491730" cy="604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67080" y="5877560"/>
            <a:ext cx="241427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715" y="4002405"/>
            <a:ext cx="2592000" cy="26786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62857" y="4287297"/>
            <a:ext cx="2780952" cy="41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074670"/>
            <a:ext cx="4500000" cy="1826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91"/>
          <a:stretch>
            <a:fillRect/>
          </a:stretch>
        </p:blipFill>
        <p:spPr>
          <a:xfrm>
            <a:off x="720090" y="706120"/>
            <a:ext cx="8502015" cy="592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055370" y="5808345"/>
            <a:ext cx="250507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032000"/>
            <a:ext cx="3744000" cy="2725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2857" y="3213663"/>
            <a:ext cx="2780952" cy="41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2952000"/>
            <a:ext cx="3060000" cy="3456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90"/>
          <a:stretch>
            <a:fillRect/>
          </a:stretch>
        </p:blipFill>
        <p:spPr>
          <a:xfrm>
            <a:off x="720090" y="840105"/>
            <a:ext cx="10297160" cy="5835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53795" y="2599690"/>
            <a:ext cx="286575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2458720"/>
            <a:ext cx="3492000" cy="436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56285"/>
            <a:ext cx="9245600" cy="597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615" y="3789045"/>
            <a:ext cx="277685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4000" y="3641725"/>
            <a:ext cx="4248000" cy="3026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5"/>
          <a:stretch>
            <a:fillRect/>
          </a:stretch>
        </p:blipFill>
        <p:spPr>
          <a:xfrm>
            <a:off x="695325" y="972185"/>
            <a:ext cx="10800000" cy="5385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40790" y="2909570"/>
            <a:ext cx="287020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0000" y="2592000"/>
            <a:ext cx="6084000" cy="3875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2334"/>
          <a:stretch>
            <a:fillRect/>
          </a:stretch>
        </p:blipFill>
        <p:spPr>
          <a:xfrm>
            <a:off x="720090" y="748665"/>
            <a:ext cx="9472295" cy="5848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7905" y="3794760"/>
            <a:ext cx="281813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8331"/>
          <a:stretch>
            <a:fillRect/>
          </a:stretch>
        </p:blipFill>
        <p:spPr>
          <a:xfrm>
            <a:off x="4079875" y="3743960"/>
            <a:ext cx="4356100" cy="2925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2024-06-16T14:14:34Z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