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0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4" r:id="rId26"/>
    <p:sldId id="333" r:id="rId27"/>
    <p:sldId id="396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2971800"/>
            <a:ext cx="694182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972000"/>
            <a:ext cx="10800000" cy="3653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0572" y="2126173"/>
            <a:ext cx="752380" cy="38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7715" y="3900358"/>
            <a:ext cx="3647619" cy="49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0" r="10482"/>
          <a:stretch>
            <a:fillRect/>
          </a:stretch>
        </p:blipFill>
        <p:spPr>
          <a:xfrm>
            <a:off x="5807710" y="3573145"/>
            <a:ext cx="5909310" cy="2910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5080929"/>
            <a:ext cx="333334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267390"/>
            <a:ext cx="333333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7"/>
          <a:stretch>
            <a:fillRect/>
          </a:stretch>
        </p:blipFill>
        <p:spPr>
          <a:xfrm>
            <a:off x="720090" y="692785"/>
            <a:ext cx="9540000" cy="146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6"/>
          <a:stretch>
            <a:fillRect/>
          </a:stretch>
        </p:blipFill>
        <p:spPr>
          <a:xfrm>
            <a:off x="1199515" y="2204720"/>
            <a:ext cx="9540000" cy="463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3048000"/>
            <a:ext cx="5537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4128202"/>
            <a:ext cx="1038095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4128202"/>
            <a:ext cx="1028571" cy="4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2143550"/>
            <a:ext cx="1104761" cy="4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3029357"/>
            <a:ext cx="1104761" cy="4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3943738"/>
            <a:ext cx="1009523" cy="48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94385"/>
            <a:ext cx="10318750" cy="59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0090" y="3336925"/>
            <a:ext cx="152590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5440" y="5142865"/>
            <a:ext cx="12471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27778" y="2599223"/>
            <a:ext cx="341932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63228"/>
            <a:ext cx="371428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6395"/>
            <a:ext cx="7920000" cy="62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1"/>
          <a:stretch>
            <a:fillRect/>
          </a:stretch>
        </p:blipFill>
        <p:spPr>
          <a:xfrm>
            <a:off x="1271270" y="1270000"/>
            <a:ext cx="7919720" cy="547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4755" y="1434465"/>
            <a:ext cx="53784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1670"/>
            <a:ext cx="9551035" cy="60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42075" y="2000885"/>
            <a:ext cx="106870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9820" y="1855470"/>
            <a:ext cx="102997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5505" y="2792095"/>
            <a:ext cx="105283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68080" y="2783205"/>
            <a:ext cx="14547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7775" y="3624580"/>
            <a:ext cx="108902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088005" y="4330700"/>
            <a:ext cx="10852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34405" y="4330065"/>
            <a:ext cx="126174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60775" y="5213350"/>
            <a:ext cx="12331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82080" y="5220335"/>
            <a:ext cx="13589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6" grpId="0" bldLvl="0" animBg="1"/>
      <p:bldP spid="17" grpId="0" bldLvl="0" animBg="1"/>
      <p:bldP spid="21" grpId="0" bldLvl="0" animBg="1"/>
      <p:bldP spid="2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2"/>
          <a:stretch>
            <a:fillRect/>
          </a:stretch>
        </p:blipFill>
        <p:spPr>
          <a:xfrm>
            <a:off x="720090" y="765175"/>
            <a:ext cx="913257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3940" y="2997200"/>
            <a:ext cx="5727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5796509"/>
            <a:ext cx="1085714" cy="4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"/>
          <a:stretch>
            <a:fillRect/>
          </a:stretch>
        </p:blipFill>
        <p:spPr>
          <a:xfrm>
            <a:off x="720090" y="692785"/>
            <a:ext cx="717169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4387215"/>
            <a:ext cx="117983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1310" y="6153150"/>
            <a:ext cx="84772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620000" cy="2688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3357695"/>
            <a:ext cx="10620000" cy="34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5195" y="3291840"/>
            <a:ext cx="139954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1800" y="4174490"/>
            <a:ext cx="129349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0730" y="6014085"/>
            <a:ext cx="11690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"/>
          <a:stretch>
            <a:fillRect/>
          </a:stretch>
        </p:blipFill>
        <p:spPr>
          <a:xfrm>
            <a:off x="720090" y="692785"/>
            <a:ext cx="6767830" cy="612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1640" y="4638675"/>
            <a:ext cx="112839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600" y="5745480"/>
            <a:ext cx="16224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41680"/>
            <a:ext cx="8274685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6325" y="5454650"/>
            <a:ext cx="118173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7" b="35169"/>
          <a:stretch>
            <a:fillRect/>
          </a:stretch>
        </p:blipFill>
        <p:spPr>
          <a:xfrm>
            <a:off x="720090" y="765175"/>
            <a:ext cx="10800080" cy="331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856239"/>
            <a:ext cx="790476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5714" y="2659008"/>
            <a:ext cx="304761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67619" y="2611316"/>
            <a:ext cx="552380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4078605"/>
            <a:ext cx="4458970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00"/>
          <a:stretch>
            <a:fillRect/>
          </a:stretch>
        </p:blipFill>
        <p:spPr>
          <a:xfrm>
            <a:off x="695960" y="980625"/>
            <a:ext cx="10800080" cy="1702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29040" y="980440"/>
            <a:ext cx="179324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3965" y="2015077"/>
            <a:ext cx="495238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780665"/>
            <a:ext cx="5074285" cy="3056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5"/>
          <a:stretch>
            <a:fillRect/>
          </a:stretch>
        </p:blipFill>
        <p:spPr>
          <a:xfrm>
            <a:off x="720090" y="765360"/>
            <a:ext cx="10800080" cy="348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68540" y="838200"/>
            <a:ext cx="66611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58095" y="1766209"/>
            <a:ext cx="409523" cy="4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142" y="2719088"/>
            <a:ext cx="590477" cy="38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2380" y="3567151"/>
            <a:ext cx="1000000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4149090"/>
            <a:ext cx="4320000" cy="2601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6"/>
          <a:stretch>
            <a:fillRect/>
          </a:stretch>
        </p:blipFill>
        <p:spPr>
          <a:xfrm>
            <a:off x="720090" y="692970"/>
            <a:ext cx="10800080" cy="158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1" b="54606"/>
          <a:stretch>
            <a:fillRect/>
          </a:stretch>
        </p:blipFill>
        <p:spPr>
          <a:xfrm>
            <a:off x="1559560" y="2350770"/>
            <a:ext cx="1015301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8517" y="2502978"/>
            <a:ext cx="419047" cy="4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35660" y="2522027"/>
            <a:ext cx="409523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1500" y="3264535"/>
            <a:ext cx="470154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1374" y="4312646"/>
            <a:ext cx="523809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47981" r="30221"/>
          <a:stretch>
            <a:fillRect/>
          </a:stretch>
        </p:blipFill>
        <p:spPr>
          <a:xfrm>
            <a:off x="3863975" y="4077335"/>
            <a:ext cx="4654550" cy="256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153086"/>
            <a:ext cx="1057142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9047" y="2068049"/>
            <a:ext cx="1590475" cy="47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2983012"/>
            <a:ext cx="1038095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3888444"/>
            <a:ext cx="1590475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48571" y="4793876"/>
            <a:ext cx="1552379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800"/>
            <a:ext cx="7205980" cy="611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1300" y="5671185"/>
            <a:ext cx="13157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5635" y="5604510"/>
            <a:ext cx="90297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1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02390" y="4062285"/>
            <a:ext cx="1059943" cy="46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1815" y="5004000"/>
            <a:ext cx="2119887" cy="42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4095" y="5936571"/>
            <a:ext cx="3499641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1428" y="6022563"/>
            <a:ext cx="504761" cy="4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62980" y="1033145"/>
            <a:ext cx="469328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33600"/>
            <a:ext cx="100812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865" y="2952115"/>
            <a:ext cx="98183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954780"/>
            <a:ext cx="584771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7475855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47890" y="3645535"/>
            <a:ext cx="5416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063" y="5287801"/>
            <a:ext cx="973597" cy="37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6822" y="6102262"/>
            <a:ext cx="881272" cy="40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"/>
          <a:stretch>
            <a:fillRect/>
          </a:stretch>
        </p:blipFill>
        <p:spPr>
          <a:xfrm>
            <a:off x="720090" y="765175"/>
            <a:ext cx="9123680" cy="227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34"/>
          <a:stretch>
            <a:fillRect/>
          </a:stretch>
        </p:blipFill>
        <p:spPr>
          <a:xfrm>
            <a:off x="1199515" y="3140075"/>
            <a:ext cx="912368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0"/>
          <a:stretch>
            <a:fillRect/>
          </a:stretch>
        </p:blipFill>
        <p:spPr>
          <a:xfrm>
            <a:off x="2711450" y="3789680"/>
            <a:ext cx="6742430" cy="297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3022411"/>
            <a:ext cx="1038095" cy="4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0"/>
          <a:stretch>
            <a:fillRect/>
          </a:stretch>
        </p:blipFill>
        <p:spPr>
          <a:xfrm>
            <a:off x="2711450" y="3717290"/>
            <a:ext cx="6788150" cy="2992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820" y="1026160"/>
            <a:ext cx="182372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2136914"/>
            <a:ext cx="485714" cy="46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0" r="10482"/>
          <a:stretch>
            <a:fillRect/>
          </a:stretch>
        </p:blipFill>
        <p:spPr>
          <a:xfrm>
            <a:off x="3065145" y="2708910"/>
            <a:ext cx="7519035" cy="370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210207"/>
            <a:ext cx="1095238" cy="4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0" r="10482"/>
          <a:stretch>
            <a:fillRect/>
          </a:stretch>
        </p:blipFill>
        <p:spPr>
          <a:xfrm>
            <a:off x="2336165" y="2781300"/>
            <a:ext cx="7519035" cy="370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