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302" r:id="rId3"/>
    <p:sldId id="349" r:id="rId4"/>
    <p:sldId id="347" r:id="rId5"/>
    <p:sldId id="346" r:id="rId6"/>
    <p:sldId id="345" r:id="rId7"/>
    <p:sldId id="343" r:id="rId8"/>
    <p:sldId id="342" r:id="rId9"/>
    <p:sldId id="341" r:id="rId10"/>
    <p:sldId id="340" r:id="rId11"/>
    <p:sldId id="339" r:id="rId12"/>
    <p:sldId id="338" r:id="rId13"/>
    <p:sldId id="336" r:id="rId14"/>
    <p:sldId id="335" r:id="rId15"/>
    <p:sldId id="334" r:id="rId16"/>
    <p:sldId id="333" r:id="rId17"/>
    <p:sldId id="332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2925445"/>
            <a:ext cx="10800000" cy="89114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7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079625" y="1979295"/>
            <a:ext cx="2659380" cy="133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50870" y="4293235"/>
            <a:ext cx="5937885" cy="2171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03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18765" y="3524885"/>
            <a:ext cx="6602730" cy="241427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0"/>
          <a:stretch>
            <a:fillRect/>
          </a:stretch>
        </p:blipFill>
        <p:spPr>
          <a:xfrm>
            <a:off x="1487170" y="1772920"/>
            <a:ext cx="10153105" cy="1751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096603" y="1983357"/>
            <a:ext cx="1076190" cy="449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62655" y="3616960"/>
            <a:ext cx="130556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84"/>
          <a:stretch>
            <a:fillRect/>
          </a:stretch>
        </p:blipFill>
        <p:spPr>
          <a:xfrm>
            <a:off x="720090" y="729615"/>
            <a:ext cx="7651115" cy="6083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8295" y="5629910"/>
            <a:ext cx="971550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59130"/>
            <a:ext cx="7493635" cy="6073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48510" y="6118860"/>
            <a:ext cx="5205730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95"/>
          <a:stretch>
            <a:fillRect/>
          </a:stretch>
        </p:blipFill>
        <p:spPr>
          <a:xfrm>
            <a:off x="720090" y="782955"/>
            <a:ext cx="8142605" cy="5958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7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89"/>
          <a:stretch>
            <a:fillRect/>
          </a:stretch>
        </p:blipFill>
        <p:spPr>
          <a:xfrm>
            <a:off x="1487170" y="1485900"/>
            <a:ext cx="9721305" cy="3357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08420" y="3273425"/>
            <a:ext cx="72644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0070" y="4869180"/>
            <a:ext cx="6039485" cy="1978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774065"/>
            <a:ext cx="9180000" cy="5211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95550" y="4601845"/>
            <a:ext cx="93853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30475" y="5448935"/>
            <a:ext cx="62865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42919"/>
          <a:stretch>
            <a:fillRect/>
          </a:stretch>
        </p:blipFill>
        <p:spPr>
          <a:xfrm>
            <a:off x="8832215" y="2513965"/>
            <a:ext cx="3191510" cy="183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16915"/>
            <a:ext cx="8682355" cy="6015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7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15238" y="2992833"/>
            <a:ext cx="780952" cy="381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6155" y="4077335"/>
            <a:ext cx="2647950" cy="236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44220"/>
            <a:ext cx="8083550" cy="5988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29910" y="4112260"/>
            <a:ext cx="1157605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80255" y="6139180"/>
            <a:ext cx="2054225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82" r="65557"/>
          <a:stretch>
            <a:fillRect/>
          </a:stretch>
        </p:blipFill>
        <p:spPr>
          <a:xfrm>
            <a:off x="9058275" y="981075"/>
            <a:ext cx="2997200" cy="2435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42" t="5466" r="31556"/>
          <a:stretch>
            <a:fillRect/>
          </a:stretch>
        </p:blipFill>
        <p:spPr>
          <a:xfrm>
            <a:off x="9444355" y="3416935"/>
            <a:ext cx="2611120" cy="3132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5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29523" y="3808080"/>
            <a:ext cx="847619" cy="381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3140" y="3573145"/>
            <a:ext cx="2724150" cy="3076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1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86755" y="1184275"/>
            <a:ext cx="1095375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91405" y="2004695"/>
            <a:ext cx="47625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29320" y="1992630"/>
            <a:ext cx="224790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0665" y="2844800"/>
            <a:ext cx="939101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58290" y="3719830"/>
            <a:ext cx="366649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43475" y="3861435"/>
            <a:ext cx="5278755" cy="2706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765175"/>
            <a:ext cx="9756000" cy="4368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287395" y="3141345"/>
            <a:ext cx="5396230" cy="1096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31765" y="4365625"/>
            <a:ext cx="4772660" cy="2446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482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25" y="972000"/>
            <a:ext cx="87469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33376" y="3334680"/>
            <a:ext cx="424232" cy="277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33376" y="6183796"/>
            <a:ext cx="871605" cy="316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950" y="2493010"/>
            <a:ext cx="3324225" cy="248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56"/>
          <a:stretch>
            <a:fillRect/>
          </a:stretch>
        </p:blipFill>
        <p:spPr>
          <a:xfrm>
            <a:off x="1487170" y="4078605"/>
            <a:ext cx="10297250" cy="935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91841" y="4326562"/>
            <a:ext cx="561904" cy="381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5" y="4006215"/>
            <a:ext cx="3585210" cy="2751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10349865" cy="4182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20280" y="836930"/>
            <a:ext cx="271399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9795" y="3302635"/>
            <a:ext cx="771525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7170" y="4286885"/>
            <a:ext cx="63373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20055" y="4437380"/>
            <a:ext cx="5393055" cy="227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71195"/>
            <a:ext cx="7317740" cy="6061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10062845" cy="4841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7215" y="4170680"/>
            <a:ext cx="79946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3700" y="4725035"/>
            <a:ext cx="5092700" cy="1861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764540"/>
            <a:ext cx="9318625" cy="5269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00190" y="4940935"/>
            <a:ext cx="5092700" cy="186182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2024-06-17T02:52:32Z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