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0" r:id="rId4"/>
    <p:sldId id="359" r:id="rId5"/>
    <p:sldId id="358" r:id="rId6"/>
    <p:sldId id="357" r:id="rId7"/>
    <p:sldId id="356" r:id="rId8"/>
    <p:sldId id="354" r:id="rId9"/>
    <p:sldId id="353" r:id="rId10"/>
    <p:sldId id="352" r:id="rId11"/>
    <p:sldId id="351" r:id="rId12"/>
    <p:sldId id="350" r:id="rId13"/>
    <p:sldId id="348" r:id="rId14"/>
    <p:sldId id="347" r:id="rId15"/>
    <p:sldId id="345" r:id="rId16"/>
    <p:sldId id="344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98" r:id="rId25"/>
    <p:sldId id="333" r:id="rId26"/>
    <p:sldId id="332" r:id="rId27"/>
    <p:sldId id="330" r:id="rId28"/>
    <p:sldId id="329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300095" y="2996565"/>
            <a:ext cx="5591900" cy="7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819647"/>
            <a:ext cx="295238" cy="28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508400"/>
            <a:ext cx="276190" cy="28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7"/>
          <a:stretch>
            <a:fillRect/>
          </a:stretch>
        </p:blipFill>
        <p:spPr>
          <a:xfrm>
            <a:off x="1343660" y="2997200"/>
            <a:ext cx="10440760" cy="248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3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3215" y="3764166"/>
            <a:ext cx="268091" cy="27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9"/>
          <a:stretch>
            <a:fillRect/>
          </a:stretch>
        </p:blipFill>
        <p:spPr>
          <a:xfrm>
            <a:off x="720090" y="765360"/>
            <a:ext cx="10800080" cy="451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2" y="2815519"/>
            <a:ext cx="323809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3333" y="4760402"/>
            <a:ext cx="1590476" cy="31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5"/>
          <a:stretch>
            <a:fillRect/>
          </a:stretch>
        </p:blipFill>
        <p:spPr>
          <a:xfrm>
            <a:off x="6167755" y="4490085"/>
            <a:ext cx="5424805" cy="216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1428" y="2545509"/>
            <a:ext cx="657142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4761" y="2545509"/>
            <a:ext cx="647619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8"/>
          <a:stretch>
            <a:fillRect/>
          </a:stretch>
        </p:blipFill>
        <p:spPr>
          <a:xfrm>
            <a:off x="720090" y="765360"/>
            <a:ext cx="10800080" cy="252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2773139"/>
            <a:ext cx="838095" cy="34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/>
          <a:stretch>
            <a:fillRect/>
          </a:stretch>
        </p:blipFill>
        <p:spPr>
          <a:xfrm>
            <a:off x="1343025" y="3286760"/>
            <a:ext cx="10369640" cy="189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71506" y="4039258"/>
            <a:ext cx="361904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2458" y="4077368"/>
            <a:ext cx="342858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" r="73329"/>
          <a:stretch>
            <a:fillRect/>
          </a:stretch>
        </p:blipFill>
        <p:spPr>
          <a:xfrm>
            <a:off x="5094605" y="4516120"/>
            <a:ext cx="2061210" cy="228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1428" y="3186320"/>
            <a:ext cx="657142" cy="2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3930" y="3094990"/>
            <a:ext cx="82867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66" t="15648" r="33267"/>
          <a:stretch>
            <a:fillRect/>
          </a:stretch>
        </p:blipFill>
        <p:spPr>
          <a:xfrm>
            <a:off x="4439920" y="3861435"/>
            <a:ext cx="3312160" cy="271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2412045"/>
            <a:ext cx="1257142" cy="35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2412045"/>
            <a:ext cx="1247619" cy="34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274"/>
          <a:stretch>
            <a:fillRect/>
          </a:stretch>
        </p:blipFill>
        <p:spPr>
          <a:xfrm>
            <a:off x="720090" y="972185"/>
            <a:ext cx="10800080" cy="195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96" r="54227"/>
          <a:stretch>
            <a:fillRect/>
          </a:stretch>
        </p:blipFill>
        <p:spPr>
          <a:xfrm>
            <a:off x="2783840" y="3141345"/>
            <a:ext cx="4943475" cy="254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6910" y="3216275"/>
            <a:ext cx="3348000" cy="19432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031990" y="2348865"/>
            <a:ext cx="288798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2"/>
          <a:stretch>
            <a:fillRect/>
          </a:stretch>
        </p:blipFill>
        <p:spPr>
          <a:xfrm>
            <a:off x="720090" y="764725"/>
            <a:ext cx="10800080" cy="376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8095" y="4064115"/>
            <a:ext cx="2409523" cy="35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9" t="44296" r="13776"/>
          <a:stretch>
            <a:fillRect/>
          </a:stretch>
        </p:blipFill>
        <p:spPr>
          <a:xfrm>
            <a:off x="4676140" y="4509135"/>
            <a:ext cx="2888615" cy="220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140" y="4417060"/>
            <a:ext cx="2916000" cy="1890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373272"/>
            <a:ext cx="276190" cy="28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068955"/>
            <a:ext cx="4579620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62857" y="2374363"/>
            <a:ext cx="1257142" cy="36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0952" y="3681328"/>
            <a:ext cx="819047" cy="36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8571" y="4969213"/>
            <a:ext cx="1209523" cy="36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9523" y="5608385"/>
            <a:ext cx="800000" cy="36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"/>
          <a:stretch>
            <a:fillRect/>
          </a:stretch>
        </p:blipFill>
        <p:spPr>
          <a:xfrm>
            <a:off x="720090" y="692785"/>
            <a:ext cx="1000125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4870450"/>
            <a:ext cx="146812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1970" y="5589270"/>
            <a:ext cx="172974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"/>
          <a:stretch>
            <a:fillRect/>
          </a:stretch>
        </p:blipFill>
        <p:spPr>
          <a:xfrm>
            <a:off x="720090" y="685165"/>
            <a:ext cx="10800080" cy="44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047" y="1495361"/>
            <a:ext cx="780952" cy="352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5238" y="2172268"/>
            <a:ext cx="866666" cy="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2820573"/>
            <a:ext cx="942857" cy="28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29523" y="4069513"/>
            <a:ext cx="1228571" cy="34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4509135"/>
            <a:ext cx="4135120" cy="207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980" y="1670050"/>
            <a:ext cx="83820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3220" y="2955925"/>
            <a:ext cx="790575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7395" y="4077335"/>
            <a:ext cx="8137525" cy="261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2507549"/>
            <a:ext cx="295238" cy="2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3" b="-2976"/>
          <a:stretch>
            <a:fillRect/>
          </a:stretch>
        </p:blipFill>
        <p:spPr>
          <a:xfrm>
            <a:off x="1919605" y="4293235"/>
            <a:ext cx="9577070" cy="64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1715720"/>
            <a:ext cx="800000" cy="36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3632232"/>
            <a:ext cx="333333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0"/>
          <a:stretch>
            <a:fillRect/>
          </a:stretch>
        </p:blipFill>
        <p:spPr>
          <a:xfrm>
            <a:off x="720090" y="765360"/>
            <a:ext cx="10800080" cy="362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4151630" y="3644900"/>
            <a:ext cx="3833495" cy="30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6190" y="1077000"/>
            <a:ext cx="1857142" cy="36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2380" y="2957454"/>
            <a:ext cx="1180952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587454"/>
            <a:ext cx="1600000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8770" y="3789045"/>
            <a:ext cx="6400800" cy="236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1428" y="2949294"/>
            <a:ext cx="838095" cy="36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0476" y="3570184"/>
            <a:ext cx="800000" cy="37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293235"/>
            <a:ext cx="624078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3115530"/>
            <a:ext cx="333333" cy="285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1725255"/>
            <a:ext cx="819047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430" y="2254885"/>
            <a:ext cx="455231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63925"/>
            <a:ext cx="5069840" cy="19189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3482658"/>
            <a:ext cx="5099685" cy="188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1182106"/>
            <a:ext cx="266666" cy="28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162666"/>
            <a:ext cx="285714" cy="29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714" y="3097933"/>
            <a:ext cx="266666" cy="29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334075"/>
            <a:ext cx="10800000" cy="31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4336" y="3747294"/>
            <a:ext cx="295237" cy="286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764479"/>
            <a:ext cx="266666" cy="2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801746"/>
            <a:ext cx="285714" cy="29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479292"/>
            <a:ext cx="295238" cy="286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2024-06-15T08:56:04Z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