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2101215"/>
            <a:ext cx="8391525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995" y="3761105"/>
            <a:ext cx="49053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4680"/>
            <a:ext cx="10408285" cy="611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165" y="3717290"/>
            <a:ext cx="70040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380" y="2038666"/>
            <a:ext cx="3161904" cy="4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9175" t="19488"/>
          <a:stretch>
            <a:fillRect/>
          </a:stretch>
        </p:blipFill>
        <p:spPr>
          <a:xfrm>
            <a:off x="4007485" y="2637155"/>
            <a:ext cx="4871720" cy="3192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4850"/>
            <a:ext cx="6140450" cy="609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000" y="2061210"/>
            <a:ext cx="47942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6541" y="2900384"/>
            <a:ext cx="293040" cy="33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"/>
          <a:stretch>
            <a:fillRect/>
          </a:stretch>
        </p:blipFill>
        <p:spPr>
          <a:xfrm>
            <a:off x="720090" y="765175"/>
            <a:ext cx="6509385" cy="603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2493010"/>
            <a:ext cx="45021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2832783"/>
            <a:ext cx="1647619" cy="47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5714" y="4559972"/>
            <a:ext cx="980952" cy="43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7220"/>
            <a:ext cx="8561070" cy="611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2325" y="4832350"/>
            <a:ext cx="50990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8780" y="5453380"/>
            <a:ext cx="108902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000" y="2907626"/>
            <a:ext cx="3171428" cy="4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511" t="15123" b="6818"/>
          <a:stretch>
            <a:fillRect/>
          </a:stretch>
        </p:blipFill>
        <p:spPr>
          <a:xfrm>
            <a:off x="2711450" y="3573145"/>
            <a:ext cx="4139565" cy="22320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3141345"/>
            <a:ext cx="3492000" cy="28308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3415"/>
            <a:ext cx="7280275" cy="60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9160" y="5031105"/>
            <a:ext cx="125666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2205" y="5673725"/>
            <a:ext cx="156019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7165" y="4413159"/>
            <a:ext cx="1539363" cy="45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2534" y="6045623"/>
            <a:ext cx="1001513" cy="45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39047" y="2497779"/>
            <a:ext cx="1628571" cy="4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3432319"/>
            <a:ext cx="1590476" cy="4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8095" y="4376395"/>
            <a:ext cx="1085714" cy="48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1904" y="4376395"/>
            <a:ext cx="504761" cy="4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5301399"/>
            <a:ext cx="552380" cy="4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57290" y="1163320"/>
            <a:ext cx="167259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3333" y="2183384"/>
            <a:ext cx="495238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3127692"/>
            <a:ext cx="419047" cy="4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15238" y="3175384"/>
            <a:ext cx="409523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0000" y="4052923"/>
            <a:ext cx="1076190" cy="4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1904" y="4100615"/>
            <a:ext cx="371428" cy="4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640"/>
            <a:ext cx="7684770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83760" y="5389880"/>
            <a:ext cx="163703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4880" y="6078855"/>
            <a:ext cx="268859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780" y="986155"/>
            <a:ext cx="169545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130" y="2006600"/>
            <a:ext cx="361886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295" y="3141345"/>
            <a:ext cx="772477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6120"/>
            <a:ext cx="9754235" cy="602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2626360"/>
            <a:ext cx="7423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2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3809" y="3230094"/>
            <a:ext cx="438095" cy="3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87950" y="3939540"/>
            <a:ext cx="117983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952" y="5126132"/>
            <a:ext cx="457142" cy="38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05714" y="5097548"/>
            <a:ext cx="1076190" cy="4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972000"/>
            <a:ext cx="90802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8586" y="3687771"/>
            <a:ext cx="808733" cy="3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0260" y="3719816"/>
            <a:ext cx="256232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8448" y="4488884"/>
            <a:ext cx="912827" cy="3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9929" y="5322041"/>
            <a:ext cx="376341" cy="2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6052" y="6123154"/>
            <a:ext cx="336304" cy="28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 b="4947"/>
          <a:stretch>
            <a:fillRect/>
          </a:stretch>
        </p:blipFill>
        <p:spPr>
          <a:xfrm>
            <a:off x="9269095" y="1986915"/>
            <a:ext cx="2748915" cy="218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2" r="19327" b="5191"/>
          <a:stretch>
            <a:fillRect/>
          </a:stretch>
        </p:blipFill>
        <p:spPr>
          <a:xfrm>
            <a:off x="9533255" y="4291965"/>
            <a:ext cx="2220595" cy="217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2024-06-17T01:09:38Z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