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9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8"/>
        <p:guide pos="39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7190" y="3063240"/>
            <a:ext cx="381762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0"/>
          <a:stretch>
            <a:fillRect/>
          </a:stretch>
        </p:blipFill>
        <p:spPr>
          <a:xfrm>
            <a:off x="720090" y="765175"/>
            <a:ext cx="7818755" cy="603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6180" y="3497580"/>
            <a:ext cx="55435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1990"/>
            <a:ext cx="6774180" cy="6122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00190" y="5157470"/>
            <a:ext cx="53149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28345"/>
            <a:ext cx="8943340" cy="600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8070" y="3068955"/>
            <a:ext cx="52070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3"/>
          <a:stretch>
            <a:fillRect/>
          </a:stretch>
        </p:blipFill>
        <p:spPr>
          <a:xfrm>
            <a:off x="720090" y="694690"/>
            <a:ext cx="8961120" cy="603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0890" y="3707765"/>
            <a:ext cx="134302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9595" y="5317490"/>
            <a:ext cx="145796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0010" y="6156960"/>
            <a:ext cx="110045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4210"/>
            <a:ext cx="8595995" cy="606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52595" y="3077210"/>
            <a:ext cx="117665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0590" y="3758565"/>
            <a:ext cx="101790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63770" y="4639945"/>
            <a:ext cx="113665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94525" y="4567555"/>
            <a:ext cx="124841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94385"/>
            <a:ext cx="8766810" cy="593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77480" y="1539875"/>
            <a:ext cx="112395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77480" y="2312670"/>
            <a:ext cx="112395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22415" y="4553585"/>
            <a:ext cx="119888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44920" y="5301615"/>
            <a:ext cx="136842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5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37170" y="3930015"/>
            <a:ext cx="118745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7142" y="4975848"/>
            <a:ext cx="1647619" cy="45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05790"/>
            <a:ext cx="6184265" cy="619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67755" y="4192270"/>
            <a:ext cx="34671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6"/>
          <a:stretch>
            <a:fillRect/>
          </a:stretch>
        </p:blipFill>
        <p:spPr>
          <a:xfrm>
            <a:off x="720090" y="765175"/>
            <a:ext cx="768223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86015" y="3425825"/>
            <a:ext cx="41402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801870" y="3209925"/>
            <a:ext cx="70612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21650" y="3236595"/>
            <a:ext cx="75628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90748" y="5162740"/>
            <a:ext cx="526077" cy="40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60136" y="6042614"/>
            <a:ext cx="2004535" cy="47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61723" y="6051685"/>
            <a:ext cx="2004535" cy="453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2857" y="3062720"/>
            <a:ext cx="1095238" cy="45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1"/>
          <a:stretch>
            <a:fillRect/>
          </a:stretch>
        </p:blipFill>
        <p:spPr>
          <a:xfrm>
            <a:off x="720090" y="701040"/>
            <a:ext cx="8094980" cy="604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79315" y="4066540"/>
            <a:ext cx="77089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7600" y="4835525"/>
            <a:ext cx="99568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52495" y="5615940"/>
            <a:ext cx="112141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53333" y="5074063"/>
            <a:ext cx="3180952" cy="47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3141345"/>
            <a:ext cx="8640000" cy="2941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1"/>
          <a:stretch>
            <a:fillRect/>
          </a:stretch>
        </p:blipFill>
        <p:spPr>
          <a:xfrm>
            <a:off x="119380" y="908685"/>
            <a:ext cx="8640000" cy="2184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6225" y="2277110"/>
            <a:ext cx="86296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180" y="3093085"/>
            <a:ext cx="172212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1619" y="4725838"/>
            <a:ext cx="2190476" cy="47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3970" y="692785"/>
            <a:ext cx="2924810" cy="294195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4" t="19156" r="41557" b="6233"/>
          <a:stretch>
            <a:fillRect/>
          </a:stretch>
        </p:blipFill>
        <p:spPr>
          <a:xfrm>
            <a:off x="9408160" y="3789045"/>
            <a:ext cx="1270000" cy="2794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1352530" y="1772920"/>
            <a:ext cx="744855" cy="114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2630"/>
            <a:ext cx="7545705" cy="600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8235" y="4832985"/>
            <a:ext cx="1106170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2485" y="5519420"/>
            <a:ext cx="105600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1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4761" y="3175316"/>
            <a:ext cx="1542857" cy="47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24930" y="3134995"/>
            <a:ext cx="513588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4138671"/>
            <a:ext cx="2066666" cy="47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2024-06-16T03:10:12Z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