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4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4" autoAdjust="0"/>
    <p:restoredTop sz="94660"/>
  </p:normalViewPr>
  <p:slideViewPr>
    <p:cSldViewPr showGuides="1">
      <p:cViewPr varScale="1">
        <p:scale>
          <a:sx n="66" d="100"/>
          <a:sy n="66" d="100"/>
        </p:scale>
        <p:origin x="86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932861"/>
            <a:ext cx="8784976" cy="9922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1B3DB-3F9A-C641-CFE9-54F6678538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05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27084-74C8-6795-0FE3-66D49E69FA51}"/>
              </a:ext>
            </a:extLst>
          </p:cNvPr>
          <p:cNvSpPr/>
          <p:nvPr/>
        </p:nvSpPr>
        <p:spPr bwMode="white">
          <a:xfrm>
            <a:off x="10176574" y="1576815"/>
            <a:ext cx="352292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85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A5828D-CAC5-056C-5992-C10ABFFC4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128488" cy="54147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43D549-1D1B-3CE5-B082-CE23408810EB}"/>
              </a:ext>
            </a:extLst>
          </p:cNvPr>
          <p:cNvSpPr/>
          <p:nvPr/>
        </p:nvSpPr>
        <p:spPr bwMode="white">
          <a:xfrm>
            <a:off x="9048328" y="2348880"/>
            <a:ext cx="504056" cy="52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96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26FC4-7431-FB79-E60E-81DC51B12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69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009B3-8E2D-94B8-22B0-7317186C0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45691"/>
            <a:ext cx="10832613" cy="55676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B0EE3-96CE-B111-54B6-BA6728B18D9D}"/>
              </a:ext>
            </a:extLst>
          </p:cNvPr>
          <p:cNvSpPr/>
          <p:nvPr/>
        </p:nvSpPr>
        <p:spPr bwMode="white">
          <a:xfrm>
            <a:off x="8182038" y="5194017"/>
            <a:ext cx="1618980" cy="45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793BB6-AC39-3EFF-C670-5427B3556D1A}"/>
              </a:ext>
            </a:extLst>
          </p:cNvPr>
          <p:cNvSpPr/>
          <p:nvPr/>
        </p:nvSpPr>
        <p:spPr bwMode="white">
          <a:xfrm>
            <a:off x="1124013" y="6112867"/>
            <a:ext cx="1537121" cy="46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06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26633-91D7-18DC-FA9C-33521BEF6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0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B1491-2FE9-54B1-F523-5DCF047DA9BC}"/>
              </a:ext>
            </a:extLst>
          </p:cNvPr>
          <p:cNvSpPr/>
          <p:nvPr/>
        </p:nvSpPr>
        <p:spPr bwMode="white">
          <a:xfrm>
            <a:off x="7520100" y="3386685"/>
            <a:ext cx="1580554" cy="47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C67718-47F2-B6F6-618D-DCCCF4E43576}"/>
              </a:ext>
            </a:extLst>
          </p:cNvPr>
          <p:cNvSpPr/>
          <p:nvPr/>
        </p:nvSpPr>
        <p:spPr bwMode="white">
          <a:xfrm>
            <a:off x="9138740" y="4348937"/>
            <a:ext cx="1075919" cy="4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03A161-4683-ECC9-AF04-DA42C9E4124B}"/>
              </a:ext>
            </a:extLst>
          </p:cNvPr>
          <p:cNvSpPr/>
          <p:nvPr/>
        </p:nvSpPr>
        <p:spPr bwMode="white">
          <a:xfrm>
            <a:off x="1140755" y="5311190"/>
            <a:ext cx="2132795" cy="4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40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6DA54-11DD-0A48-40C5-9117662E5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2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B9108E-2156-C2DC-86EE-777DB4831DE9}"/>
              </a:ext>
            </a:extLst>
          </p:cNvPr>
          <p:cNvSpPr/>
          <p:nvPr/>
        </p:nvSpPr>
        <p:spPr bwMode="white">
          <a:xfrm>
            <a:off x="3321158" y="4424630"/>
            <a:ext cx="1085440" cy="4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0FF520-403B-614C-C6AD-362061C30331}"/>
              </a:ext>
            </a:extLst>
          </p:cNvPr>
          <p:cNvSpPr/>
          <p:nvPr/>
        </p:nvSpPr>
        <p:spPr bwMode="white">
          <a:xfrm>
            <a:off x="3292594" y="5377198"/>
            <a:ext cx="2123274" cy="4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79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A61C8-F715-31FE-0103-4FCC56BD3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8703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BDE4A8-2151-A9A9-48F4-A2B9F7B3FAE4}"/>
              </a:ext>
            </a:extLst>
          </p:cNvPr>
          <p:cNvSpPr/>
          <p:nvPr/>
        </p:nvSpPr>
        <p:spPr bwMode="white">
          <a:xfrm>
            <a:off x="5000833" y="2734695"/>
            <a:ext cx="704436" cy="33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9C463E-41BF-19A4-CF62-A4D55C7A3F20}"/>
              </a:ext>
            </a:extLst>
          </p:cNvPr>
          <p:cNvSpPr/>
          <p:nvPr/>
        </p:nvSpPr>
        <p:spPr bwMode="white">
          <a:xfrm>
            <a:off x="8042340" y="4384034"/>
            <a:ext cx="2005571" cy="40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63AD99-2057-C5A0-2B6D-7DE6AC05E14A}"/>
              </a:ext>
            </a:extLst>
          </p:cNvPr>
          <p:cNvSpPr/>
          <p:nvPr/>
        </p:nvSpPr>
        <p:spPr bwMode="white">
          <a:xfrm>
            <a:off x="4851658" y="6066525"/>
            <a:ext cx="1301135" cy="39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30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BEA68-9B51-19EA-9FF3-883D7FFA79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/>
          <a:stretch/>
        </p:blipFill>
        <p:spPr>
          <a:xfrm>
            <a:off x="1199456" y="908720"/>
            <a:ext cx="10009112" cy="5640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368950-8412-95B2-BD70-D1D89C495C82}"/>
              </a:ext>
            </a:extLst>
          </p:cNvPr>
          <p:cNvSpPr/>
          <p:nvPr/>
        </p:nvSpPr>
        <p:spPr bwMode="white">
          <a:xfrm>
            <a:off x="2837138" y="3062001"/>
            <a:ext cx="1580554" cy="46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A9B41-31A6-8E57-7DEA-8AA3DE316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02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737032-8357-1BBE-A9B9-489B1711A513}"/>
              </a:ext>
            </a:extLst>
          </p:cNvPr>
          <p:cNvSpPr/>
          <p:nvPr/>
        </p:nvSpPr>
        <p:spPr bwMode="white">
          <a:xfrm>
            <a:off x="6015717" y="3284985"/>
            <a:ext cx="1114005" cy="56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6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4E9CF-22D7-773F-271D-0CAC8BA2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83476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45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E3B2C-110A-EEF1-7C6C-6287F7021B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01360"/>
            <a:ext cx="8444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851381-0D74-0232-ADE8-FD11DD5A687B}"/>
              </a:ext>
            </a:extLst>
          </p:cNvPr>
          <p:cNvSpPr/>
          <p:nvPr/>
        </p:nvSpPr>
        <p:spPr bwMode="white">
          <a:xfrm>
            <a:off x="8747484" y="3256411"/>
            <a:ext cx="248144" cy="28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D2928-D874-3D73-09C2-69A5B1636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98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AB554-8A07-1951-C979-BA57878E9B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87497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04CE9-9E58-5243-9491-4C5A8430A2D3}"/>
              </a:ext>
            </a:extLst>
          </p:cNvPr>
          <p:cNvSpPr/>
          <p:nvPr/>
        </p:nvSpPr>
        <p:spPr bwMode="white">
          <a:xfrm>
            <a:off x="5273956" y="6023899"/>
            <a:ext cx="257130" cy="28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73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F7DD9-47E5-DF55-AEC8-6C77A45106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98" b="71776"/>
          <a:stretch/>
        </p:blipFill>
        <p:spPr>
          <a:xfrm>
            <a:off x="407367" y="1556792"/>
            <a:ext cx="10228267" cy="1944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6DEC71-8D2B-E1AD-6384-6E8F35B67C48}"/>
              </a:ext>
            </a:extLst>
          </p:cNvPr>
          <p:cNvSpPr/>
          <p:nvPr/>
        </p:nvSpPr>
        <p:spPr bwMode="white">
          <a:xfrm>
            <a:off x="2085013" y="2636913"/>
            <a:ext cx="372295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85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F7DD9-47E5-DF55-AEC8-6C77A45106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1" r="9960"/>
          <a:stretch/>
        </p:blipFill>
        <p:spPr>
          <a:xfrm>
            <a:off x="1271464" y="836712"/>
            <a:ext cx="8784976" cy="41398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EC94A4-FD0A-A655-A6AD-B8FF72548AF7}"/>
              </a:ext>
            </a:extLst>
          </p:cNvPr>
          <p:cNvSpPr/>
          <p:nvPr/>
        </p:nvSpPr>
        <p:spPr bwMode="white">
          <a:xfrm>
            <a:off x="5342905" y="1862218"/>
            <a:ext cx="507906" cy="32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9B8802-234C-F50B-81A3-A575D11E4AF9}"/>
              </a:ext>
            </a:extLst>
          </p:cNvPr>
          <p:cNvSpPr/>
          <p:nvPr/>
        </p:nvSpPr>
        <p:spPr bwMode="white">
          <a:xfrm>
            <a:off x="6612671" y="4345464"/>
            <a:ext cx="458753" cy="40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A2AB554-8A07-1951-C979-BA57878E9B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3" r="9350" b="11388"/>
          <a:stretch/>
        </p:blipFill>
        <p:spPr>
          <a:xfrm>
            <a:off x="7968208" y="4149080"/>
            <a:ext cx="407918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1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1028E-CB55-6DB7-4CF2-A0CF71907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2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0CF8B7-7318-FF19-2536-D8D8432378F4}"/>
              </a:ext>
            </a:extLst>
          </p:cNvPr>
          <p:cNvSpPr/>
          <p:nvPr/>
        </p:nvSpPr>
        <p:spPr bwMode="white">
          <a:xfrm>
            <a:off x="2502317" y="2434580"/>
            <a:ext cx="7778992" cy="4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0E429E-4D1E-0F42-FA60-CF743DEBDBB9}"/>
              </a:ext>
            </a:extLst>
          </p:cNvPr>
          <p:cNvSpPr/>
          <p:nvPr/>
        </p:nvSpPr>
        <p:spPr bwMode="white">
          <a:xfrm>
            <a:off x="1131234" y="3416389"/>
            <a:ext cx="1085440" cy="4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68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4E0B9-5E54-EEEF-9521-06E335615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2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4CD731-E6A2-FAD8-99D7-0FF3519A175B}"/>
              </a:ext>
            </a:extLst>
          </p:cNvPr>
          <p:cNvSpPr/>
          <p:nvPr/>
        </p:nvSpPr>
        <p:spPr bwMode="white">
          <a:xfrm>
            <a:off x="10062317" y="2531552"/>
            <a:ext cx="428463" cy="38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23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2D5AA-7466-9B13-D0C3-A72D65A10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32544" cy="5500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025613-553C-4FF4-6931-F56358753B21}"/>
              </a:ext>
            </a:extLst>
          </p:cNvPr>
          <p:cNvSpPr/>
          <p:nvPr/>
        </p:nvSpPr>
        <p:spPr bwMode="white">
          <a:xfrm>
            <a:off x="9408368" y="4149080"/>
            <a:ext cx="504056" cy="60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12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F9528-BACE-70C8-0340-C4C2CAFC2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632544" cy="55404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B83883-4383-1A1B-C1F6-374053D1A9AA}"/>
              </a:ext>
            </a:extLst>
          </p:cNvPr>
          <p:cNvSpPr/>
          <p:nvPr/>
        </p:nvSpPr>
        <p:spPr bwMode="white">
          <a:xfrm>
            <a:off x="9336360" y="2420888"/>
            <a:ext cx="5695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76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43A23-CD98-FD5F-0FFE-A899DE69C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60536" cy="54228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7CE610-83A1-7F13-EF97-C595BA120A7F}"/>
              </a:ext>
            </a:extLst>
          </p:cNvPr>
          <p:cNvSpPr/>
          <p:nvPr/>
        </p:nvSpPr>
        <p:spPr bwMode="white">
          <a:xfrm>
            <a:off x="9408368" y="2420888"/>
            <a:ext cx="371335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88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1B99C-8306-89C4-F3C9-208B7A4F3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200496" cy="5526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0BC509-F589-C0BB-1940-5F5028B6B72C}"/>
              </a:ext>
            </a:extLst>
          </p:cNvPr>
          <p:cNvSpPr/>
          <p:nvPr/>
        </p:nvSpPr>
        <p:spPr bwMode="white">
          <a:xfrm>
            <a:off x="9120336" y="2417022"/>
            <a:ext cx="409240" cy="36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63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6E987-B2DA-4B16-0F52-166E9F8DDE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272504" cy="55603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9538CB-2C4D-B624-2BF3-BBD6D68A7BAE}"/>
              </a:ext>
            </a:extLst>
          </p:cNvPr>
          <p:cNvSpPr/>
          <p:nvPr/>
        </p:nvSpPr>
        <p:spPr bwMode="white">
          <a:xfrm>
            <a:off x="9192344" y="2420888"/>
            <a:ext cx="47250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25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C7B41-9E34-827B-CFC7-46EF40BC9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09070"/>
            <a:ext cx="10344512" cy="5604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5FC37-C37C-F6E4-92FD-6F39213AF585}"/>
              </a:ext>
            </a:extLst>
          </p:cNvPr>
          <p:cNvSpPr/>
          <p:nvPr/>
        </p:nvSpPr>
        <p:spPr bwMode="white">
          <a:xfrm>
            <a:off x="9192344" y="2399457"/>
            <a:ext cx="592273" cy="45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14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2025-07-07T12:13:49Z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