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3" r:id="rId11"/>
    <p:sldId id="332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65" autoAdjust="0"/>
    <p:restoredTop sz="94660"/>
  </p:normalViewPr>
  <p:slideViewPr>
    <p:cSldViewPr showGuides="1">
      <p:cViewPr varScale="1">
        <p:scale>
          <a:sx n="66" d="100"/>
          <a:sy n="66" d="100"/>
        </p:scale>
        <p:origin x="74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513168" cy="1261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090272"/>
            <a:ext cx="8640960" cy="2980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9D85B-43E9-5216-C721-23D892009F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991" y="836712"/>
            <a:ext cx="854642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C64989-0F21-6F1A-7C7F-CAAB8B1D0C93}"/>
              </a:ext>
            </a:extLst>
          </p:cNvPr>
          <p:cNvSpPr/>
          <p:nvPr/>
        </p:nvSpPr>
        <p:spPr bwMode="white">
          <a:xfrm>
            <a:off x="8692281" y="1835062"/>
            <a:ext cx="279857" cy="28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EF29474-CE45-E47E-53BE-2C04BAAC1B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t="11998" r="5604"/>
          <a:stretch/>
        </p:blipFill>
        <p:spPr>
          <a:xfrm>
            <a:off x="8831939" y="2204864"/>
            <a:ext cx="3065279" cy="2677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77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8736A7-E5CC-B253-0B0C-E6C7508E9D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9373552" cy="153385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45DFC965-253C-B111-34B3-9166576E7D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348880"/>
            <a:ext cx="9373552" cy="442664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6C476B-9C67-17D5-A34F-8B77A995EFCF}"/>
              </a:ext>
            </a:extLst>
          </p:cNvPr>
          <p:cNvSpPr/>
          <p:nvPr/>
        </p:nvSpPr>
        <p:spPr bwMode="white">
          <a:xfrm>
            <a:off x="7925410" y="5460137"/>
            <a:ext cx="283330" cy="30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D9161F-D5F2-141C-8BA3-8C0D0DB01A27}"/>
              </a:ext>
            </a:extLst>
          </p:cNvPr>
          <p:cNvSpPr/>
          <p:nvPr/>
        </p:nvSpPr>
        <p:spPr bwMode="white">
          <a:xfrm>
            <a:off x="9294846" y="5302419"/>
            <a:ext cx="393516" cy="52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0EDD4B-02DC-7ADF-3108-A19BFFCB0926}"/>
              </a:ext>
            </a:extLst>
          </p:cNvPr>
          <p:cNvSpPr/>
          <p:nvPr/>
        </p:nvSpPr>
        <p:spPr bwMode="white">
          <a:xfrm>
            <a:off x="2132854" y="6176907"/>
            <a:ext cx="897216" cy="40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66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C489C5-0EF3-AEF4-82F0-10C7D3EA8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77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9374D8-206A-0AD1-C59B-4F0A333408F1}"/>
              </a:ext>
            </a:extLst>
          </p:cNvPr>
          <p:cNvSpPr/>
          <p:nvPr/>
        </p:nvSpPr>
        <p:spPr bwMode="white">
          <a:xfrm>
            <a:off x="4273299" y="2358658"/>
            <a:ext cx="314206" cy="38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BE769D-7A17-8C09-75AE-4ADD3F9522AD}"/>
              </a:ext>
            </a:extLst>
          </p:cNvPr>
          <p:cNvSpPr/>
          <p:nvPr/>
        </p:nvSpPr>
        <p:spPr bwMode="white">
          <a:xfrm>
            <a:off x="6177581" y="2320518"/>
            <a:ext cx="1114005" cy="48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0D33E2-E500-9C98-6D75-D37ED29E145C}"/>
              </a:ext>
            </a:extLst>
          </p:cNvPr>
          <p:cNvSpPr/>
          <p:nvPr/>
        </p:nvSpPr>
        <p:spPr bwMode="white">
          <a:xfrm>
            <a:off x="9100654" y="2358658"/>
            <a:ext cx="333248" cy="38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BE0A4D-2CDA-3C69-4762-EF18D320E06D}"/>
              </a:ext>
            </a:extLst>
          </p:cNvPr>
          <p:cNvSpPr/>
          <p:nvPr/>
        </p:nvSpPr>
        <p:spPr bwMode="white">
          <a:xfrm>
            <a:off x="1712040" y="3235873"/>
            <a:ext cx="1599596" cy="48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2C7AE3-7676-CAB3-760B-244685758E43}"/>
              </a:ext>
            </a:extLst>
          </p:cNvPr>
          <p:cNvSpPr/>
          <p:nvPr/>
        </p:nvSpPr>
        <p:spPr bwMode="white">
          <a:xfrm>
            <a:off x="4920755" y="3283547"/>
            <a:ext cx="314206" cy="38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D3651B-8FF3-6390-3366-B49F784136A1}"/>
              </a:ext>
            </a:extLst>
          </p:cNvPr>
          <p:cNvSpPr/>
          <p:nvPr/>
        </p:nvSpPr>
        <p:spPr bwMode="white">
          <a:xfrm>
            <a:off x="6444181" y="3226338"/>
            <a:ext cx="1628161" cy="495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27490F-417B-BDA6-70FF-1B3328723C1C}"/>
              </a:ext>
            </a:extLst>
          </p:cNvPr>
          <p:cNvSpPr/>
          <p:nvPr/>
        </p:nvSpPr>
        <p:spPr bwMode="white">
          <a:xfrm>
            <a:off x="7253501" y="4189367"/>
            <a:ext cx="314205" cy="38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3F9D60-E5F7-449C-5C22-52F359CF5610}"/>
              </a:ext>
            </a:extLst>
          </p:cNvPr>
          <p:cNvSpPr/>
          <p:nvPr/>
        </p:nvSpPr>
        <p:spPr bwMode="white">
          <a:xfrm>
            <a:off x="9157783" y="4151227"/>
            <a:ext cx="1114005" cy="47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7BD1285-2F24-FA9C-BC6A-D1D1DCCCEEE2}"/>
              </a:ext>
            </a:extLst>
          </p:cNvPr>
          <p:cNvSpPr/>
          <p:nvPr/>
        </p:nvSpPr>
        <p:spPr bwMode="white">
          <a:xfrm>
            <a:off x="1197884" y="5066582"/>
            <a:ext cx="542720" cy="48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45DFC965-253C-B111-34B3-9166576E7D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5" r="31170" b="36559"/>
          <a:stretch/>
        </p:blipFill>
        <p:spPr>
          <a:xfrm>
            <a:off x="5234961" y="4804338"/>
            <a:ext cx="3237767" cy="195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49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740F78-A570-4977-3313-906B908DF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63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B990B0-7253-8A7A-8AF7-D25F51FA28EB}"/>
              </a:ext>
            </a:extLst>
          </p:cNvPr>
          <p:cNvSpPr/>
          <p:nvPr/>
        </p:nvSpPr>
        <p:spPr bwMode="white">
          <a:xfrm>
            <a:off x="9053047" y="2366889"/>
            <a:ext cx="342769" cy="38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6DF4E6-1BFF-1F4F-31B3-F214E87F546C}"/>
              </a:ext>
            </a:extLst>
          </p:cNvPr>
          <p:cNvSpPr/>
          <p:nvPr/>
        </p:nvSpPr>
        <p:spPr bwMode="white">
          <a:xfrm>
            <a:off x="1712040" y="3233580"/>
            <a:ext cx="1618639" cy="49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5221D6-63E0-A240-6F19-AA18B7E85F79}"/>
              </a:ext>
            </a:extLst>
          </p:cNvPr>
          <p:cNvSpPr/>
          <p:nvPr/>
        </p:nvSpPr>
        <p:spPr bwMode="white">
          <a:xfrm>
            <a:off x="9243476" y="4185987"/>
            <a:ext cx="466549" cy="42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5DFC965-253C-B111-34B3-9166576E7D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5" r="31170" b="36559"/>
          <a:stretch/>
        </p:blipFill>
        <p:spPr>
          <a:xfrm>
            <a:off x="5234961" y="4804338"/>
            <a:ext cx="3237767" cy="195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86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32B90-D070-3491-C699-A5FCBF9880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23095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62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3A73EE-BF44-29D9-3E27-27992E93A8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43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47666E-E3A5-2E35-76E4-DBC59DC8207E}"/>
              </a:ext>
            </a:extLst>
          </p:cNvPr>
          <p:cNvSpPr/>
          <p:nvPr/>
        </p:nvSpPr>
        <p:spPr bwMode="white">
          <a:xfrm>
            <a:off x="9176826" y="2482868"/>
            <a:ext cx="199949" cy="37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CB9DB6-7A3C-C04A-206D-CEF7594F65DB}"/>
              </a:ext>
            </a:extLst>
          </p:cNvPr>
          <p:cNvSpPr/>
          <p:nvPr/>
        </p:nvSpPr>
        <p:spPr bwMode="white">
          <a:xfrm>
            <a:off x="1683476" y="3350724"/>
            <a:ext cx="1094962" cy="48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0B32B90-D070-3491-C699-A5FCBF9880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40" r="51009"/>
          <a:stretch/>
        </p:blipFill>
        <p:spPr>
          <a:xfrm>
            <a:off x="4943872" y="3350724"/>
            <a:ext cx="4032448" cy="284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13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D4A7F-A720-74EC-4ACF-DFF6CF73D1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53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FA0DA2-146A-7A6E-0754-D7E9CDA86581}"/>
              </a:ext>
            </a:extLst>
          </p:cNvPr>
          <p:cNvSpPr/>
          <p:nvPr/>
        </p:nvSpPr>
        <p:spPr bwMode="white">
          <a:xfrm>
            <a:off x="1969118" y="3332671"/>
            <a:ext cx="552241" cy="38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3BCEB4-0E73-C9E6-6774-19D251F5BAC2}"/>
              </a:ext>
            </a:extLst>
          </p:cNvPr>
          <p:cNvSpPr/>
          <p:nvPr/>
        </p:nvSpPr>
        <p:spPr bwMode="white">
          <a:xfrm>
            <a:off x="3873400" y="3294505"/>
            <a:ext cx="1666246" cy="47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9EA7C8-F253-1B77-14CA-E7A7C3955733}"/>
              </a:ext>
            </a:extLst>
          </p:cNvPr>
          <p:cNvSpPr/>
          <p:nvPr/>
        </p:nvSpPr>
        <p:spPr bwMode="white">
          <a:xfrm>
            <a:off x="3016473" y="4248655"/>
            <a:ext cx="314206" cy="38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82BE10-F075-89E7-A0B3-DF652C800967}"/>
              </a:ext>
            </a:extLst>
          </p:cNvPr>
          <p:cNvSpPr/>
          <p:nvPr/>
        </p:nvSpPr>
        <p:spPr bwMode="white">
          <a:xfrm>
            <a:off x="4711284" y="4200947"/>
            <a:ext cx="1590075" cy="48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0B32B90-D070-3491-C699-A5FCBF9880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91" t="55221"/>
          <a:stretch/>
        </p:blipFill>
        <p:spPr>
          <a:xfrm>
            <a:off x="7490790" y="4077072"/>
            <a:ext cx="4198505" cy="262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49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1FD6D3-9EA7-DD76-EFC4-A569EF8287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26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05AFC9-2A77-B9C0-C8F1-A2F96441DFD0}"/>
              </a:ext>
            </a:extLst>
          </p:cNvPr>
          <p:cNvSpPr/>
          <p:nvPr/>
        </p:nvSpPr>
        <p:spPr bwMode="white">
          <a:xfrm>
            <a:off x="3302115" y="4216199"/>
            <a:ext cx="1094962" cy="485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0B32B90-D070-3491-C699-A5FCBF9880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91" t="55221"/>
          <a:stretch/>
        </p:blipFill>
        <p:spPr>
          <a:xfrm>
            <a:off x="7490790" y="4077072"/>
            <a:ext cx="4198505" cy="262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35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CF323C-C271-2F1C-5EC6-6A624312D5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115" y="908720"/>
            <a:ext cx="1036448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E0D25E-05F1-9E7E-27F1-13D25BBCE358}"/>
              </a:ext>
            </a:extLst>
          </p:cNvPr>
          <p:cNvSpPr/>
          <p:nvPr/>
        </p:nvSpPr>
        <p:spPr bwMode="white">
          <a:xfrm>
            <a:off x="6205578" y="1962174"/>
            <a:ext cx="713591" cy="31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D7417F-B3DC-9A6C-419F-B0E44A762A66}"/>
              </a:ext>
            </a:extLst>
          </p:cNvPr>
          <p:cNvSpPr/>
          <p:nvPr/>
        </p:nvSpPr>
        <p:spPr bwMode="white">
          <a:xfrm>
            <a:off x="6553671" y="2510666"/>
            <a:ext cx="713591" cy="31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6C7D21-819B-6DC9-283E-138820115D05}"/>
              </a:ext>
            </a:extLst>
          </p:cNvPr>
          <p:cNvSpPr/>
          <p:nvPr/>
        </p:nvSpPr>
        <p:spPr bwMode="white">
          <a:xfrm>
            <a:off x="5335344" y="3059159"/>
            <a:ext cx="1061685" cy="31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062651-D3B8-2F4E-7D68-B2FE2D34FB38}"/>
              </a:ext>
            </a:extLst>
          </p:cNvPr>
          <p:cNvSpPr/>
          <p:nvPr/>
        </p:nvSpPr>
        <p:spPr bwMode="white">
          <a:xfrm>
            <a:off x="6031531" y="4147438"/>
            <a:ext cx="713591" cy="31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4C2C13-04BB-5182-54F2-F38A8EE18C3F}"/>
              </a:ext>
            </a:extLst>
          </p:cNvPr>
          <p:cNvSpPr/>
          <p:nvPr/>
        </p:nvSpPr>
        <p:spPr bwMode="white">
          <a:xfrm>
            <a:off x="7084514" y="5244423"/>
            <a:ext cx="704889" cy="31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83E80E-9752-64D1-3A84-9B4F8A043224}"/>
              </a:ext>
            </a:extLst>
          </p:cNvPr>
          <p:cNvSpPr/>
          <p:nvPr/>
        </p:nvSpPr>
        <p:spPr bwMode="white">
          <a:xfrm>
            <a:off x="4282361" y="5792915"/>
            <a:ext cx="1061685" cy="31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BA77BC-2468-BA53-5226-9C3C2F581499}"/>
              </a:ext>
            </a:extLst>
          </p:cNvPr>
          <p:cNvSpPr/>
          <p:nvPr/>
        </p:nvSpPr>
        <p:spPr bwMode="white">
          <a:xfrm>
            <a:off x="6370922" y="5792915"/>
            <a:ext cx="1070387" cy="31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238E0D-1D6B-F149-840E-2AFEAE7811BA}"/>
              </a:ext>
            </a:extLst>
          </p:cNvPr>
          <p:cNvSpPr/>
          <p:nvPr/>
        </p:nvSpPr>
        <p:spPr bwMode="white">
          <a:xfrm>
            <a:off x="9503764" y="5792915"/>
            <a:ext cx="1061685" cy="31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547068-E315-9CDF-A1BA-6EBA2E1E51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59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6FF236-8127-BF3C-87BA-748A314FE99A}"/>
              </a:ext>
            </a:extLst>
          </p:cNvPr>
          <p:cNvSpPr/>
          <p:nvPr/>
        </p:nvSpPr>
        <p:spPr bwMode="white">
          <a:xfrm>
            <a:off x="10709773" y="3056119"/>
            <a:ext cx="276120" cy="27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F3DE48-7500-7845-39CF-2EC7F39E1116}"/>
              </a:ext>
            </a:extLst>
          </p:cNvPr>
          <p:cNvSpPr/>
          <p:nvPr/>
        </p:nvSpPr>
        <p:spPr bwMode="white">
          <a:xfrm>
            <a:off x="10719294" y="4248904"/>
            <a:ext cx="266599" cy="27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84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6AF76F-9777-B93F-457C-5A16B1B274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91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C41DD5-FB6B-E0D3-9F04-6DC8E5E43EC8}"/>
              </a:ext>
            </a:extLst>
          </p:cNvPr>
          <p:cNvSpPr/>
          <p:nvPr/>
        </p:nvSpPr>
        <p:spPr bwMode="white">
          <a:xfrm>
            <a:off x="10719294" y="1405017"/>
            <a:ext cx="257078" cy="27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29709F-D297-EB8B-638C-A122E3D491C7}"/>
              </a:ext>
            </a:extLst>
          </p:cNvPr>
          <p:cNvSpPr/>
          <p:nvPr/>
        </p:nvSpPr>
        <p:spPr bwMode="white">
          <a:xfrm>
            <a:off x="10719294" y="3205670"/>
            <a:ext cx="257078" cy="27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68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1A701F-41E5-96EF-1311-A784A1723B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33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F3DAB9-196E-8B6E-8A18-40C85534A15C}"/>
              </a:ext>
            </a:extLst>
          </p:cNvPr>
          <p:cNvSpPr/>
          <p:nvPr/>
        </p:nvSpPr>
        <p:spPr bwMode="white">
          <a:xfrm>
            <a:off x="10700251" y="2558945"/>
            <a:ext cx="276120" cy="27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98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3D5022-CF23-5C3A-F7C6-39CE44C7B0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91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AC8912-2465-7346-BFA5-0452F8EF6773}"/>
              </a:ext>
            </a:extLst>
          </p:cNvPr>
          <p:cNvSpPr/>
          <p:nvPr/>
        </p:nvSpPr>
        <p:spPr bwMode="white">
          <a:xfrm>
            <a:off x="5987153" y="2557816"/>
            <a:ext cx="276120" cy="27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47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4FC681-E331-ABE5-FCCC-F441742484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807913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2FC5FD-E176-6AEB-6F0B-EEFF0D48C6A0}"/>
              </a:ext>
            </a:extLst>
          </p:cNvPr>
          <p:cNvSpPr/>
          <p:nvPr/>
        </p:nvSpPr>
        <p:spPr bwMode="white">
          <a:xfrm>
            <a:off x="8625276" y="3139039"/>
            <a:ext cx="305256" cy="27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09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E82C9B-0983-9034-C74A-17DE2798C7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86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4AFC23-9A3D-EDF7-554F-2D08DDEBEAD2}"/>
              </a:ext>
            </a:extLst>
          </p:cNvPr>
          <p:cNvSpPr/>
          <p:nvPr/>
        </p:nvSpPr>
        <p:spPr bwMode="white">
          <a:xfrm>
            <a:off x="10167052" y="1548006"/>
            <a:ext cx="418942" cy="381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39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DA481F-5488-FC83-3F90-B2708FA251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09" y="1268760"/>
            <a:ext cx="10560536" cy="520952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47E21C-8023-57E7-A230-CB41B1EFF89A}"/>
              </a:ext>
            </a:extLst>
          </p:cNvPr>
          <p:cNvSpPr/>
          <p:nvPr/>
        </p:nvSpPr>
        <p:spPr bwMode="white">
          <a:xfrm>
            <a:off x="9657277" y="3813992"/>
            <a:ext cx="500471" cy="46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EF29474-CE45-E47E-53BE-2C04BAAC1B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8"/>
          <a:stretch/>
        </p:blipFill>
        <p:spPr>
          <a:xfrm>
            <a:off x="9048328" y="4315710"/>
            <a:ext cx="2889149" cy="242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78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2025-07-07T11:10:16Z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