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24" r:id="rId3"/>
    <p:sldId id="342" r:id="rId4"/>
    <p:sldId id="341" r:id="rId5"/>
    <p:sldId id="339" r:id="rId6"/>
    <p:sldId id="338" r:id="rId7"/>
    <p:sldId id="337" r:id="rId8"/>
    <p:sldId id="336" r:id="rId9"/>
    <p:sldId id="335" r:id="rId10"/>
    <p:sldId id="334" r:id="rId11"/>
    <p:sldId id="333" r:id="rId12"/>
    <p:sldId id="332" r:id="rId13"/>
    <p:sldId id="343" r:id="rId14"/>
    <p:sldId id="330" r:id="rId15"/>
    <p:sldId id="329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91" autoAdjust="0"/>
    <p:restoredTop sz="94660"/>
  </p:normalViewPr>
  <p:slideViewPr>
    <p:cSldViewPr showGuides="1">
      <p:cViewPr varScale="1">
        <p:scale>
          <a:sx n="66" d="100"/>
          <a:sy n="66" d="100"/>
        </p:scale>
        <p:origin x="750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96184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0837" y="2743200"/>
            <a:ext cx="6410325" cy="1371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C8791F-F3F3-6491-569F-361409EFD0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9723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C5E79E-4FBA-2659-16E3-DE534CBA774C}"/>
              </a:ext>
            </a:extLst>
          </p:cNvPr>
          <p:cNvSpPr/>
          <p:nvPr/>
        </p:nvSpPr>
        <p:spPr bwMode="white">
          <a:xfrm>
            <a:off x="10071838" y="1528891"/>
            <a:ext cx="418942" cy="381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9837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167418-854B-126B-4294-184092C679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836712"/>
            <a:ext cx="10148754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CC840E-1399-59C7-0632-E42138BAEB75}"/>
              </a:ext>
            </a:extLst>
          </p:cNvPr>
          <p:cNvSpPr/>
          <p:nvPr/>
        </p:nvSpPr>
        <p:spPr bwMode="white">
          <a:xfrm>
            <a:off x="5332239" y="6107677"/>
            <a:ext cx="1883186" cy="434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1451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BDD63E-8369-15C8-8FFB-3A967E3FF7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04800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180490-7E62-B596-82B9-CC48C8A8CA9B}"/>
              </a:ext>
            </a:extLst>
          </p:cNvPr>
          <p:cNvSpPr/>
          <p:nvPr/>
        </p:nvSpPr>
        <p:spPr bwMode="white">
          <a:xfrm>
            <a:off x="5120705" y="1500293"/>
            <a:ext cx="1114005" cy="476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7773243-3798-A492-6062-E9DF51ED970A}"/>
              </a:ext>
            </a:extLst>
          </p:cNvPr>
          <p:cNvSpPr/>
          <p:nvPr/>
        </p:nvSpPr>
        <p:spPr bwMode="white">
          <a:xfrm>
            <a:off x="9129219" y="1500293"/>
            <a:ext cx="1075919" cy="476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1B08F5B8-8268-94AE-082C-EAEDD2B3FE0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53" b="48598"/>
          <a:stretch/>
        </p:blipFill>
        <p:spPr>
          <a:xfrm>
            <a:off x="360000" y="2348881"/>
            <a:ext cx="9984472" cy="1872208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EC66716-17DB-BE55-B55C-1B665F2BD8C2}"/>
              </a:ext>
            </a:extLst>
          </p:cNvPr>
          <p:cNvSpPr/>
          <p:nvPr/>
        </p:nvSpPr>
        <p:spPr bwMode="white">
          <a:xfrm>
            <a:off x="1140755" y="2510971"/>
            <a:ext cx="1075919" cy="486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AE5CA0B-F93C-5ABA-D926-0148B3FED518}"/>
              </a:ext>
            </a:extLst>
          </p:cNvPr>
          <p:cNvSpPr/>
          <p:nvPr/>
        </p:nvSpPr>
        <p:spPr bwMode="white">
          <a:xfrm>
            <a:off x="5987153" y="2501436"/>
            <a:ext cx="1704333" cy="495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18217FB-7F7C-2945-E15C-06AFF7A5C044}"/>
              </a:ext>
            </a:extLst>
          </p:cNvPr>
          <p:cNvSpPr/>
          <p:nvPr/>
        </p:nvSpPr>
        <p:spPr bwMode="white">
          <a:xfrm>
            <a:off x="5549168" y="3454913"/>
            <a:ext cx="1571031" cy="486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84167418-854B-126B-4294-184092C679D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00" b="12874"/>
          <a:stretch/>
        </p:blipFill>
        <p:spPr>
          <a:xfrm>
            <a:off x="8112224" y="3140968"/>
            <a:ext cx="2808312" cy="3501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8813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g_16777215">
            <a:extLst>
              <a:ext uri="{FF2B5EF4-FFF2-40B4-BE49-F238E27FC236}">
                <a16:creationId xmlns:a16="http://schemas.microsoft.com/office/drawing/2014/main" id="{1B08F5B8-8268-94AE-082C-EAEDD2B3FE0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425" r="11319"/>
          <a:stretch/>
        </p:blipFill>
        <p:spPr>
          <a:xfrm>
            <a:off x="360000" y="1340768"/>
            <a:ext cx="10056480" cy="1842081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AD93730-A76E-003C-1179-E22B9DB13125}"/>
              </a:ext>
            </a:extLst>
          </p:cNvPr>
          <p:cNvSpPr/>
          <p:nvPr/>
        </p:nvSpPr>
        <p:spPr bwMode="white">
          <a:xfrm>
            <a:off x="3987657" y="1590543"/>
            <a:ext cx="571284" cy="505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05A77F7-BA05-1347-BC57-0911BA08C54C}"/>
              </a:ext>
            </a:extLst>
          </p:cNvPr>
          <p:cNvSpPr/>
          <p:nvPr/>
        </p:nvSpPr>
        <p:spPr bwMode="white">
          <a:xfrm>
            <a:off x="5806246" y="1590543"/>
            <a:ext cx="1637682" cy="495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84167418-854B-126B-4294-184092C679D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00" b="12874"/>
          <a:stretch/>
        </p:blipFill>
        <p:spPr>
          <a:xfrm>
            <a:off x="7476066" y="2420888"/>
            <a:ext cx="3156437" cy="3935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531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4FDCBA-FF67-B260-E42C-00C90220E1C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9"/>
          <a:stretch/>
        </p:blipFill>
        <p:spPr>
          <a:xfrm>
            <a:off x="191344" y="1268760"/>
            <a:ext cx="9509855" cy="529623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E38D594-B678-DF71-4AE7-6EFDE22ED89B}"/>
              </a:ext>
            </a:extLst>
          </p:cNvPr>
          <p:cNvSpPr/>
          <p:nvPr/>
        </p:nvSpPr>
        <p:spPr bwMode="white">
          <a:xfrm>
            <a:off x="5295474" y="1553122"/>
            <a:ext cx="523728" cy="470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2077A5C-58E7-955E-96C4-782334A1252F}"/>
              </a:ext>
            </a:extLst>
          </p:cNvPr>
          <p:cNvSpPr/>
          <p:nvPr/>
        </p:nvSpPr>
        <p:spPr bwMode="white">
          <a:xfrm>
            <a:off x="6875535" y="1562007"/>
            <a:ext cx="1003072" cy="453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AD1A081-C898-52E2-CD19-6B37DE778708}"/>
              </a:ext>
            </a:extLst>
          </p:cNvPr>
          <p:cNvSpPr/>
          <p:nvPr/>
        </p:nvSpPr>
        <p:spPr bwMode="white">
          <a:xfrm>
            <a:off x="1425212" y="3321496"/>
            <a:ext cx="1562307" cy="462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65ECA20-EA1B-6D75-AEB4-B52EB8169F92}"/>
              </a:ext>
            </a:extLst>
          </p:cNvPr>
          <p:cNvSpPr/>
          <p:nvPr/>
        </p:nvSpPr>
        <p:spPr bwMode="white">
          <a:xfrm>
            <a:off x="5206706" y="5098758"/>
            <a:ext cx="1562307" cy="453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84167418-854B-126B-4294-184092C679D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00" r="4144" b="12874"/>
          <a:stretch/>
        </p:blipFill>
        <p:spPr>
          <a:xfrm>
            <a:off x="9480376" y="2165977"/>
            <a:ext cx="2520280" cy="3501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630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3F89B6-C540-6195-36AC-8A5E364A66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0838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5AF9DD-0D87-1BF6-1A35-3A2B0940B009}"/>
              </a:ext>
            </a:extLst>
          </p:cNvPr>
          <p:cNvSpPr/>
          <p:nvPr/>
        </p:nvSpPr>
        <p:spPr bwMode="white">
          <a:xfrm>
            <a:off x="6920251" y="2492248"/>
            <a:ext cx="571284" cy="505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518E9AF-3D1C-0CA2-94A0-10B48DF0D0D2}"/>
              </a:ext>
            </a:extLst>
          </p:cNvPr>
          <p:cNvSpPr/>
          <p:nvPr/>
        </p:nvSpPr>
        <p:spPr bwMode="white">
          <a:xfrm>
            <a:off x="8691234" y="2511319"/>
            <a:ext cx="1056876" cy="476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9A3F366-667A-EAB9-8826-199ED60EB041}"/>
              </a:ext>
            </a:extLst>
          </p:cNvPr>
          <p:cNvSpPr/>
          <p:nvPr/>
        </p:nvSpPr>
        <p:spPr bwMode="white">
          <a:xfrm>
            <a:off x="3330680" y="3464890"/>
            <a:ext cx="533198" cy="476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84167418-854B-126B-4294-184092C679D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00" b="12874"/>
          <a:stretch/>
        </p:blipFill>
        <p:spPr>
          <a:xfrm>
            <a:off x="8876341" y="3140968"/>
            <a:ext cx="2808312" cy="3501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1748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0AADBD-E209-DF98-2693-D403363218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5" y="674263"/>
            <a:ext cx="9661054" cy="6067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9401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793E09-6CDD-3443-B140-B86771F11F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825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C1D1AF-AED9-55B1-063F-7F79954DC71E}"/>
              </a:ext>
            </a:extLst>
          </p:cNvPr>
          <p:cNvSpPr/>
          <p:nvPr/>
        </p:nvSpPr>
        <p:spPr bwMode="white">
          <a:xfrm>
            <a:off x="9786196" y="1538296"/>
            <a:ext cx="542720" cy="485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B0E6593-4C40-5728-1907-57A7D7E3DCBA}"/>
              </a:ext>
            </a:extLst>
          </p:cNvPr>
          <p:cNvSpPr/>
          <p:nvPr/>
        </p:nvSpPr>
        <p:spPr bwMode="white">
          <a:xfrm>
            <a:off x="1185872" y="2515979"/>
            <a:ext cx="476070" cy="495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7734FDD-7EA5-A71A-EFF7-6CD97044367E}"/>
              </a:ext>
            </a:extLst>
          </p:cNvPr>
          <p:cNvSpPr/>
          <p:nvPr/>
        </p:nvSpPr>
        <p:spPr bwMode="white">
          <a:xfrm>
            <a:off x="9205390" y="3443120"/>
            <a:ext cx="1085440" cy="485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74DE7D4-64AD-02C8-6DA0-F1197505487E}"/>
              </a:ext>
            </a:extLst>
          </p:cNvPr>
          <p:cNvSpPr/>
          <p:nvPr/>
        </p:nvSpPr>
        <p:spPr bwMode="white">
          <a:xfrm>
            <a:off x="1176351" y="4401756"/>
            <a:ext cx="9159596" cy="504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D0C1490-8B96-87E6-B694-DF8F1F8BE5B9}"/>
              </a:ext>
            </a:extLst>
          </p:cNvPr>
          <p:cNvSpPr/>
          <p:nvPr/>
        </p:nvSpPr>
        <p:spPr bwMode="white">
          <a:xfrm>
            <a:off x="1166830" y="5373216"/>
            <a:ext cx="533198" cy="476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4284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45FB8C-CE79-12BD-7A98-5736F6CA95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5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3834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54C027-B2F4-8C37-10B9-CCF02E42A4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4697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977671-A1FB-1A4D-6FED-88EFF1B4E2BE}"/>
              </a:ext>
            </a:extLst>
          </p:cNvPr>
          <p:cNvSpPr/>
          <p:nvPr/>
        </p:nvSpPr>
        <p:spPr bwMode="white">
          <a:xfrm>
            <a:off x="5111183" y="2386873"/>
            <a:ext cx="5208211" cy="495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BEFD12F-6479-610C-C6FF-6350A67E8B2F}"/>
              </a:ext>
            </a:extLst>
          </p:cNvPr>
          <p:cNvSpPr/>
          <p:nvPr/>
        </p:nvSpPr>
        <p:spPr bwMode="white">
          <a:xfrm>
            <a:off x="1150277" y="3340049"/>
            <a:ext cx="3303929" cy="495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2D36819-A950-A621-BFD6-605A800CE89A}"/>
              </a:ext>
            </a:extLst>
          </p:cNvPr>
          <p:cNvSpPr/>
          <p:nvPr/>
        </p:nvSpPr>
        <p:spPr bwMode="white">
          <a:xfrm>
            <a:off x="5901460" y="3340049"/>
            <a:ext cx="4427455" cy="495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BEE3C16-EFB9-8EFB-D1EA-1EC0D8B45A62}"/>
              </a:ext>
            </a:extLst>
          </p:cNvPr>
          <p:cNvSpPr/>
          <p:nvPr/>
        </p:nvSpPr>
        <p:spPr bwMode="white">
          <a:xfrm>
            <a:off x="1150277" y="4283692"/>
            <a:ext cx="8293148" cy="514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2452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316165-1A7A-2AC2-6415-E4AA5D33CE5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03"/>
          <a:stretch/>
        </p:blipFill>
        <p:spPr>
          <a:xfrm>
            <a:off x="1152088" y="908720"/>
            <a:ext cx="10704552" cy="574393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AAD036D-CD94-8A27-B7FF-D798D6C97199}"/>
              </a:ext>
            </a:extLst>
          </p:cNvPr>
          <p:cNvSpPr/>
          <p:nvPr/>
        </p:nvSpPr>
        <p:spPr bwMode="white">
          <a:xfrm>
            <a:off x="8026546" y="2108944"/>
            <a:ext cx="1523424" cy="342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12D7F00-AF0C-C937-D764-9DB77A535A3A}"/>
              </a:ext>
            </a:extLst>
          </p:cNvPr>
          <p:cNvSpPr/>
          <p:nvPr/>
        </p:nvSpPr>
        <p:spPr bwMode="white">
          <a:xfrm>
            <a:off x="2123271" y="2451865"/>
            <a:ext cx="1523425" cy="342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3D098B9-3900-4B4A-5DAC-9ADE12A2229C}"/>
              </a:ext>
            </a:extLst>
          </p:cNvPr>
          <p:cNvSpPr/>
          <p:nvPr/>
        </p:nvSpPr>
        <p:spPr bwMode="white">
          <a:xfrm>
            <a:off x="7255312" y="2775735"/>
            <a:ext cx="1152090" cy="352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CF665B8-F8EC-F2BD-BA83-9A82AEFB5270}"/>
              </a:ext>
            </a:extLst>
          </p:cNvPr>
          <p:cNvSpPr/>
          <p:nvPr/>
        </p:nvSpPr>
        <p:spPr bwMode="white">
          <a:xfrm>
            <a:off x="8397881" y="4776110"/>
            <a:ext cx="1152090" cy="352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CE5BEE2-21CE-0D2A-C0EA-E446627D0044}"/>
              </a:ext>
            </a:extLst>
          </p:cNvPr>
          <p:cNvSpPr/>
          <p:nvPr/>
        </p:nvSpPr>
        <p:spPr bwMode="white">
          <a:xfrm>
            <a:off x="6883977" y="5452427"/>
            <a:ext cx="1152090" cy="342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C2ED3CB-DB4E-23FA-4D4A-4DA2BBF93CE5}"/>
              </a:ext>
            </a:extLst>
          </p:cNvPr>
          <p:cNvSpPr/>
          <p:nvPr/>
        </p:nvSpPr>
        <p:spPr bwMode="white">
          <a:xfrm>
            <a:off x="4779745" y="6109693"/>
            <a:ext cx="1161612" cy="352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6280D8-C16E-0242-2F2E-87D5A35FE58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379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F5589C6-BC44-640A-9F8D-A8C677DD47B9}"/>
              </a:ext>
            </a:extLst>
          </p:cNvPr>
          <p:cNvSpPr/>
          <p:nvPr/>
        </p:nvSpPr>
        <p:spPr bwMode="white">
          <a:xfrm>
            <a:off x="10662166" y="3206439"/>
            <a:ext cx="323727" cy="276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1752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F7A9C7-35EA-CFB4-6D11-11EA20CFDA2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5775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A43422-13A0-9D83-3A95-C26F4CC61AF0}"/>
              </a:ext>
            </a:extLst>
          </p:cNvPr>
          <p:cNvSpPr/>
          <p:nvPr/>
        </p:nvSpPr>
        <p:spPr bwMode="white">
          <a:xfrm>
            <a:off x="10690730" y="2100391"/>
            <a:ext cx="257078" cy="276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FF8A5F0-6A6F-1116-C247-618658E6C22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881753"/>
            <a:ext cx="11340000" cy="1994262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904D405-6A08-C78D-A420-1305FCDBE25E}"/>
              </a:ext>
            </a:extLst>
          </p:cNvPr>
          <p:cNvSpPr/>
          <p:nvPr/>
        </p:nvSpPr>
        <p:spPr bwMode="white">
          <a:xfrm>
            <a:off x="10652644" y="4769152"/>
            <a:ext cx="323727" cy="276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65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C1F7E2-F869-693F-4848-28FEB59EFAA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3640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E32F73-EEAB-2381-8179-881EFBF69EC0}"/>
              </a:ext>
            </a:extLst>
          </p:cNvPr>
          <p:cNvSpPr/>
          <p:nvPr/>
        </p:nvSpPr>
        <p:spPr bwMode="white">
          <a:xfrm>
            <a:off x="10652644" y="2796878"/>
            <a:ext cx="314206" cy="266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657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3FFC65-2F38-7F52-5945-546FE8E3F37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9468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8C2AB9-ED54-C0FE-8EFE-1D957249DEA2}"/>
              </a:ext>
            </a:extLst>
          </p:cNvPr>
          <p:cNvSpPr/>
          <p:nvPr/>
        </p:nvSpPr>
        <p:spPr bwMode="white">
          <a:xfrm>
            <a:off x="10671687" y="2128639"/>
            <a:ext cx="285643" cy="276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4154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92D31C-770E-EB76-C675-6A2625DFA1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7458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67F286-8FE9-35FC-5713-CB56741C8EC8}"/>
              </a:ext>
            </a:extLst>
          </p:cNvPr>
          <p:cNvSpPr/>
          <p:nvPr/>
        </p:nvSpPr>
        <p:spPr bwMode="white">
          <a:xfrm>
            <a:off x="10119445" y="3580209"/>
            <a:ext cx="371335" cy="381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4475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95F3B7-A29B-6E52-5BE0-9D87A070C9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836712"/>
            <a:ext cx="883129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6DB996-01AD-F48B-549E-595997EE6DBE}"/>
              </a:ext>
            </a:extLst>
          </p:cNvPr>
          <p:cNvSpPr/>
          <p:nvPr/>
        </p:nvSpPr>
        <p:spPr bwMode="white">
          <a:xfrm>
            <a:off x="9008468" y="3262547"/>
            <a:ext cx="289186" cy="296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2006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74A4EC-BA0B-9BD5-16C5-98EAECAAE9D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836712"/>
            <a:ext cx="8326482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BB986FA-29C5-D8DE-766D-E461CAAB22C1}"/>
              </a:ext>
            </a:extLst>
          </p:cNvPr>
          <p:cNvSpPr/>
          <p:nvPr/>
        </p:nvSpPr>
        <p:spPr bwMode="white">
          <a:xfrm>
            <a:off x="8725444" y="3473465"/>
            <a:ext cx="265664" cy="28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2875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1</Words>
  <Application>Microsoft Office PowerPoint</Application>
  <PresentationFormat>宽屏</PresentationFormat>
  <Paragraphs>1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4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windows10</cp:lastModifiedBy>
  <cp:revision>66</cp:revision>
  <dcterms:created xsi:type="dcterms:W3CDTF">2015-09-16T06:44:00Z</dcterms:created>
  <dcterms:modified xsi:type="dcterms:W3CDTF">2025-07-07T10:54:31Z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