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0625" y="3070225"/>
            <a:ext cx="473075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400175"/>
            <a:ext cx="97536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148526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378904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390650"/>
            <a:ext cx="97345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206121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378904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857250"/>
            <a:ext cx="98171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206121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436562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66775"/>
            <a:ext cx="97536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86677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395" y="321310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679575"/>
            <a:ext cx="9810750" cy="349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285305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2009775"/>
            <a:ext cx="9772650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150" y="764540"/>
            <a:ext cx="92837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4653280"/>
            <a:ext cx="432435" cy="4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850" y="5229225"/>
            <a:ext cx="895350" cy="46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4155" y="530161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290" y="5229225"/>
            <a:ext cx="117602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650" y="5805170"/>
            <a:ext cx="13754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9296400" cy="576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5" y="134112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035" y="1268730"/>
            <a:ext cx="72580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560" y="1917065"/>
            <a:ext cx="1444625" cy="41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6312535" y="3645535"/>
            <a:ext cx="1089660" cy="46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1990" y="4221480"/>
            <a:ext cx="967105" cy="47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2580" y="4869180"/>
            <a:ext cx="313817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04605" y="5445760"/>
            <a:ext cx="9867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710565"/>
            <a:ext cx="9734550" cy="569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0825" y="6406515"/>
            <a:ext cx="4070350" cy="37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4245" y="132905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235" y="1268730"/>
            <a:ext cx="77851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0495" y="625475"/>
            <a:ext cx="9106535" cy="6133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885" y="54864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2265" y="624840"/>
            <a:ext cx="790575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8255" y="1196975"/>
            <a:ext cx="80073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2400" y="1845310"/>
            <a:ext cx="432435" cy="3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390" y="1797050"/>
            <a:ext cx="113030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0505" y="2421255"/>
            <a:ext cx="817245" cy="46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2880360" y="3068955"/>
            <a:ext cx="79502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66255" y="3717290"/>
            <a:ext cx="763270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04605" y="4365625"/>
            <a:ext cx="1377315" cy="40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42260" y="5013325"/>
            <a:ext cx="734060" cy="3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00415" y="5589270"/>
            <a:ext cx="779780" cy="4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4" name="矩形 13"/>
          <p:cNvSpPr/>
          <p:nvPr/>
        </p:nvSpPr>
        <p:spPr>
          <a:xfrm>
            <a:off x="2135505" y="6237605"/>
            <a:ext cx="122872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99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692785"/>
            <a:ext cx="9817100" cy="59626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345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4200" y="2553970"/>
            <a:ext cx="133985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535" y="5085715"/>
            <a:ext cx="21837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8200" y="5733415"/>
            <a:ext cx="739140" cy="4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876425"/>
            <a:ext cx="92392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65" y="2493010"/>
            <a:ext cx="78676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920" y="3141345"/>
            <a:ext cx="627634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995" y="3789045"/>
            <a:ext cx="888873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995" y="4436745"/>
            <a:ext cx="210693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431925"/>
            <a:ext cx="9734550" cy="399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965" y="3717290"/>
            <a:ext cx="115824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0010" y="4941570"/>
            <a:ext cx="74358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720725"/>
            <a:ext cx="927735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580" y="692785"/>
            <a:ext cx="60261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4200" y="1856105"/>
            <a:ext cx="141287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0100" y="242062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15500" cy="56959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2785"/>
            <a:ext cx="9340850" cy="570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8300" y="1196975"/>
            <a:ext cx="394525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4710" y="177292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25" y="2348865"/>
            <a:ext cx="2704465" cy="4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850" y="2925445"/>
            <a:ext cx="3545205" cy="47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6528435" y="4221480"/>
            <a:ext cx="398716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7850" y="4744720"/>
            <a:ext cx="24212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80550" y="5301615"/>
            <a:ext cx="120332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47850" y="5877560"/>
            <a:ext cx="458152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36650"/>
            <a:ext cx="9772650" cy="458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19697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395" y="285305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640" y="4695190"/>
            <a:ext cx="43243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0" y="692785"/>
            <a:ext cx="988060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26873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479742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20750"/>
            <a:ext cx="97536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3866515"/>
            <a:ext cx="9734550" cy="220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395" y="155702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395" y="321310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2395" y="508571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57250"/>
            <a:ext cx="97536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85725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395" y="436562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19455"/>
            <a:ext cx="9791700" cy="578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249301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844550"/>
            <a:ext cx="9734550" cy="516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90868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263715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640" y="443738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2690" y="666750"/>
            <a:ext cx="98171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190" y="3550285"/>
            <a:ext cx="975360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6830" y="1268730"/>
            <a:ext cx="50800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395" y="472567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2025-07-23T06:17:01Z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