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40" r:id="rId4"/>
    <p:sldId id="338" r:id="rId5"/>
    <p:sldId id="337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41" r:id="rId15"/>
    <p:sldId id="327" r:id="rId16"/>
    <p:sldId id="326" r:id="rId17"/>
    <p:sldId id="325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44" autoAdjust="0"/>
    <p:restoredTop sz="94660"/>
  </p:normalViewPr>
  <p:slideViewPr>
    <p:cSldViewPr showGuides="1">
      <p:cViewPr varScale="1">
        <p:scale>
          <a:sx n="66" d="100"/>
          <a:sy n="66" d="100"/>
        </p:scale>
        <p:origin x="75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9" y="2799738"/>
            <a:ext cx="9937102" cy="125852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95A30E-306D-CA73-CB8D-825CDCCE4C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2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143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A9C202-3AA4-373E-33B5-DEE05902F6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57382"/>
            <a:ext cx="10346733" cy="81543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1E8FFFC-AE08-59A5-705B-E2090ABDFD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666"/>
          <a:stretch/>
        </p:blipFill>
        <p:spPr>
          <a:xfrm>
            <a:off x="1343472" y="1772816"/>
            <a:ext cx="10346733" cy="4901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79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E8FFFC-AE08-59A5-705B-E2090ABDFD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61"/>
          <a:stretch/>
        </p:blipFill>
        <p:spPr>
          <a:xfrm>
            <a:off x="1127447" y="836712"/>
            <a:ext cx="9862698" cy="594928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DF596B-3718-A51E-62E3-22C860775CB4}"/>
              </a:ext>
            </a:extLst>
          </p:cNvPr>
          <p:cNvSpPr/>
          <p:nvPr/>
        </p:nvSpPr>
        <p:spPr bwMode="white">
          <a:xfrm>
            <a:off x="8861922" y="4597396"/>
            <a:ext cx="952317" cy="414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D1206A-F8EE-1518-2118-1C7AB80F2E42}"/>
              </a:ext>
            </a:extLst>
          </p:cNvPr>
          <p:cNvSpPr/>
          <p:nvPr/>
        </p:nvSpPr>
        <p:spPr bwMode="white">
          <a:xfrm>
            <a:off x="1847896" y="5376669"/>
            <a:ext cx="960598" cy="414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5C245A1-EF6B-1AAC-DE23-EAC845FD97C6}"/>
              </a:ext>
            </a:extLst>
          </p:cNvPr>
          <p:cNvSpPr/>
          <p:nvPr/>
        </p:nvSpPr>
        <p:spPr bwMode="white">
          <a:xfrm>
            <a:off x="2311633" y="6164231"/>
            <a:ext cx="1896354" cy="414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588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1B5A94-6540-FF81-67EA-E47A8F41F9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11" b="28827"/>
          <a:stretch/>
        </p:blipFill>
        <p:spPr>
          <a:xfrm>
            <a:off x="1271464" y="836712"/>
            <a:ext cx="9577064" cy="41764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CCA477-11CE-54FF-0DF7-768BF1512310}"/>
              </a:ext>
            </a:extLst>
          </p:cNvPr>
          <p:cNvSpPr/>
          <p:nvPr/>
        </p:nvSpPr>
        <p:spPr bwMode="white">
          <a:xfrm>
            <a:off x="9555118" y="1902806"/>
            <a:ext cx="366770" cy="349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1E8FFFC-AE08-59A5-705B-E2090ABDFD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1870" r="57839" b="32666"/>
          <a:stretch/>
        </p:blipFill>
        <p:spPr>
          <a:xfrm>
            <a:off x="9120336" y="2564904"/>
            <a:ext cx="2304256" cy="2132655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91E8FFFC-AE08-59A5-705B-E2090ABDFD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59" t="11870" r="15790" b="32666"/>
          <a:stretch/>
        </p:blipFill>
        <p:spPr>
          <a:xfrm>
            <a:off x="9437843" y="4581128"/>
            <a:ext cx="1986749" cy="2132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593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1B5A94-6540-FF81-67EA-E47A8F41F9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01" r="10111"/>
          <a:stretch/>
        </p:blipFill>
        <p:spPr>
          <a:xfrm>
            <a:off x="1199456" y="1124744"/>
            <a:ext cx="9577064" cy="161952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A67D20-B314-4B86-11B3-AEB191EA6C47}"/>
              </a:ext>
            </a:extLst>
          </p:cNvPr>
          <p:cNvSpPr/>
          <p:nvPr/>
        </p:nvSpPr>
        <p:spPr bwMode="white">
          <a:xfrm>
            <a:off x="6548943" y="1275032"/>
            <a:ext cx="1574431" cy="456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1E8FFFC-AE08-59A5-705B-E2090ABDFD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70" r="15790" b="32666"/>
          <a:stretch/>
        </p:blipFill>
        <p:spPr>
          <a:xfrm>
            <a:off x="2423592" y="2894560"/>
            <a:ext cx="6903052" cy="3198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036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448F11-4A21-5AEF-C849-BD000A7706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692696"/>
            <a:ext cx="7056784" cy="6049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37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6642E5-8641-4319-2346-B6CB8ACB24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/>
        </p:blipFill>
        <p:spPr>
          <a:xfrm>
            <a:off x="1271464" y="738836"/>
            <a:ext cx="9361040" cy="49944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E72C38-4955-09D0-32AD-BA2840681C3F}"/>
              </a:ext>
            </a:extLst>
          </p:cNvPr>
          <p:cNvSpPr/>
          <p:nvPr/>
        </p:nvSpPr>
        <p:spPr bwMode="white">
          <a:xfrm>
            <a:off x="7158638" y="1787047"/>
            <a:ext cx="1513594" cy="449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0AA15F-AFFF-4117-60CA-EC449993680B}"/>
              </a:ext>
            </a:extLst>
          </p:cNvPr>
          <p:cNvSpPr/>
          <p:nvPr/>
        </p:nvSpPr>
        <p:spPr bwMode="white">
          <a:xfrm>
            <a:off x="4624249" y="3451854"/>
            <a:ext cx="1020795" cy="449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AA288E-B194-AEE7-04C0-4A01DCB902F1}"/>
              </a:ext>
            </a:extLst>
          </p:cNvPr>
          <p:cNvSpPr/>
          <p:nvPr/>
        </p:nvSpPr>
        <p:spPr bwMode="white">
          <a:xfrm>
            <a:off x="8373033" y="4315087"/>
            <a:ext cx="475198" cy="40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B8448F11-4A21-5AEF-C849-BD000A77064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2" t="65466" r="57143"/>
          <a:stretch/>
        </p:blipFill>
        <p:spPr>
          <a:xfrm>
            <a:off x="6240016" y="4901798"/>
            <a:ext cx="2260085" cy="1821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176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E620D1-14B9-C79C-CA2A-62648E25A1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02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E494AA-9FDA-E6AA-0609-E0A78D8D664E}"/>
              </a:ext>
            </a:extLst>
          </p:cNvPr>
          <p:cNvSpPr/>
          <p:nvPr/>
        </p:nvSpPr>
        <p:spPr bwMode="white">
          <a:xfrm>
            <a:off x="3416372" y="2368694"/>
            <a:ext cx="1815532" cy="476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2CF75D-918C-7D6A-2568-BF25A0A59A3C}"/>
              </a:ext>
            </a:extLst>
          </p:cNvPr>
          <p:cNvSpPr/>
          <p:nvPr/>
        </p:nvSpPr>
        <p:spPr bwMode="white">
          <a:xfrm>
            <a:off x="1702518" y="4152511"/>
            <a:ext cx="3780000" cy="496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8448F11-4A21-5AEF-C849-BD000A77064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57" t="51182"/>
          <a:stretch/>
        </p:blipFill>
        <p:spPr>
          <a:xfrm>
            <a:off x="6575035" y="3789040"/>
            <a:ext cx="4032448" cy="295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237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8F7CF8-6ECA-F696-31F2-86088EFD8E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8856689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60023A-AA40-BB92-9C9A-E5FBE362321C}"/>
              </a:ext>
            </a:extLst>
          </p:cNvPr>
          <p:cNvSpPr/>
          <p:nvPr/>
        </p:nvSpPr>
        <p:spPr bwMode="white">
          <a:xfrm>
            <a:off x="4397455" y="1694361"/>
            <a:ext cx="290017" cy="260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5BAE1C-CB16-BEF1-5511-D1B0712918C8}"/>
              </a:ext>
            </a:extLst>
          </p:cNvPr>
          <p:cNvSpPr/>
          <p:nvPr/>
        </p:nvSpPr>
        <p:spPr bwMode="white">
          <a:xfrm>
            <a:off x="5431107" y="1686924"/>
            <a:ext cx="594907" cy="26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875CFB-4C61-7610-987A-BD4A4BD7E6F8}"/>
              </a:ext>
            </a:extLst>
          </p:cNvPr>
          <p:cNvSpPr/>
          <p:nvPr/>
        </p:nvSpPr>
        <p:spPr bwMode="white">
          <a:xfrm>
            <a:off x="6903504" y="1686924"/>
            <a:ext cx="580035" cy="26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809BA3-53FE-87D5-F4E2-D0073299F2C7}"/>
              </a:ext>
            </a:extLst>
          </p:cNvPr>
          <p:cNvSpPr/>
          <p:nvPr/>
        </p:nvSpPr>
        <p:spPr bwMode="white">
          <a:xfrm>
            <a:off x="4137182" y="2192658"/>
            <a:ext cx="594907" cy="26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56A3853-5BD4-E493-A88A-BA6478F6AB80}"/>
              </a:ext>
            </a:extLst>
          </p:cNvPr>
          <p:cNvSpPr/>
          <p:nvPr/>
        </p:nvSpPr>
        <p:spPr bwMode="white">
          <a:xfrm>
            <a:off x="3215075" y="2690954"/>
            <a:ext cx="892361" cy="26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BEF960F-AEA3-5507-4D11-9EFC8DC739AD}"/>
              </a:ext>
            </a:extLst>
          </p:cNvPr>
          <p:cNvSpPr/>
          <p:nvPr/>
        </p:nvSpPr>
        <p:spPr bwMode="white">
          <a:xfrm>
            <a:off x="2768895" y="3702422"/>
            <a:ext cx="892361" cy="26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DA6F5EB-3721-5BFD-C42F-27EEC4DD9587}"/>
              </a:ext>
            </a:extLst>
          </p:cNvPr>
          <p:cNvSpPr/>
          <p:nvPr/>
        </p:nvSpPr>
        <p:spPr bwMode="white">
          <a:xfrm>
            <a:off x="2768895" y="4208156"/>
            <a:ext cx="884925" cy="26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8B7664F-D902-933B-3048-A0D85ECE7385}"/>
              </a:ext>
            </a:extLst>
          </p:cNvPr>
          <p:cNvSpPr/>
          <p:nvPr/>
        </p:nvSpPr>
        <p:spPr bwMode="white">
          <a:xfrm>
            <a:off x="8108192" y="4208156"/>
            <a:ext cx="892361" cy="26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AC0DEFB-7D79-3268-9473-D766FDADB3DA}"/>
              </a:ext>
            </a:extLst>
          </p:cNvPr>
          <p:cNvSpPr/>
          <p:nvPr/>
        </p:nvSpPr>
        <p:spPr bwMode="white">
          <a:xfrm>
            <a:off x="2768895" y="4713890"/>
            <a:ext cx="892361" cy="26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7A4A05F-07F5-C9FC-8F3D-A042FDC32D7D}"/>
              </a:ext>
            </a:extLst>
          </p:cNvPr>
          <p:cNvSpPr/>
          <p:nvPr/>
        </p:nvSpPr>
        <p:spPr bwMode="white">
          <a:xfrm>
            <a:off x="5594706" y="5212186"/>
            <a:ext cx="624653" cy="275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B1BCA17-3124-0D08-818B-324E9F62F1C8}"/>
              </a:ext>
            </a:extLst>
          </p:cNvPr>
          <p:cNvSpPr/>
          <p:nvPr/>
        </p:nvSpPr>
        <p:spPr bwMode="white">
          <a:xfrm>
            <a:off x="2017824" y="5717920"/>
            <a:ext cx="609780" cy="26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E733151-4202-A12D-1A2B-C80DDBE5418E}"/>
              </a:ext>
            </a:extLst>
          </p:cNvPr>
          <p:cNvSpPr/>
          <p:nvPr/>
        </p:nvSpPr>
        <p:spPr bwMode="white">
          <a:xfrm>
            <a:off x="6063196" y="5717920"/>
            <a:ext cx="602344" cy="275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811BD52-0CC5-60E5-1C2D-7D690F75D7A7}"/>
              </a:ext>
            </a:extLst>
          </p:cNvPr>
          <p:cNvSpPr/>
          <p:nvPr/>
        </p:nvSpPr>
        <p:spPr bwMode="white">
          <a:xfrm>
            <a:off x="3348930" y="6238529"/>
            <a:ext cx="587471" cy="252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20C519-3664-C5F0-84DF-E93CA4A803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4008"/>
            <a:ext cx="11340000" cy="300911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4DD07A-FE9B-B498-D82D-8CD4568B9B78}"/>
              </a:ext>
            </a:extLst>
          </p:cNvPr>
          <p:cNvSpPr/>
          <p:nvPr/>
        </p:nvSpPr>
        <p:spPr bwMode="white">
          <a:xfrm>
            <a:off x="10671687" y="3267554"/>
            <a:ext cx="276121" cy="276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E6CA1B7-2FFA-D461-9BCA-67562397E7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365104"/>
            <a:ext cx="11340000" cy="196822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6B6EFC-7927-2700-A67F-5CE841A10622}"/>
              </a:ext>
            </a:extLst>
          </p:cNvPr>
          <p:cNvSpPr/>
          <p:nvPr/>
        </p:nvSpPr>
        <p:spPr bwMode="white">
          <a:xfrm>
            <a:off x="10633602" y="4575302"/>
            <a:ext cx="323727" cy="26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111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EECD3A-1F33-ACD8-16D3-888A0ED4F9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07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66D078-2C86-8325-C735-2F8FAFAE4BC6}"/>
              </a:ext>
            </a:extLst>
          </p:cNvPr>
          <p:cNvSpPr/>
          <p:nvPr/>
        </p:nvSpPr>
        <p:spPr bwMode="white">
          <a:xfrm>
            <a:off x="10643123" y="1405121"/>
            <a:ext cx="314206" cy="26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447122-5DB5-8E29-A724-48FBF3ACAF70}"/>
              </a:ext>
            </a:extLst>
          </p:cNvPr>
          <p:cNvSpPr/>
          <p:nvPr/>
        </p:nvSpPr>
        <p:spPr bwMode="white">
          <a:xfrm>
            <a:off x="10643123" y="3988485"/>
            <a:ext cx="314206" cy="276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457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D42715-E95A-3EE1-C7BD-04AA2FDE6C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28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1ED386-71E9-3CF4-D98A-7243CF44378E}"/>
              </a:ext>
            </a:extLst>
          </p:cNvPr>
          <p:cNvSpPr/>
          <p:nvPr/>
        </p:nvSpPr>
        <p:spPr bwMode="white">
          <a:xfrm>
            <a:off x="10681209" y="2188573"/>
            <a:ext cx="257078" cy="267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223C42F-A387-5F63-1D9F-C77E41C49E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86850"/>
            <a:ext cx="11340000" cy="327406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87741A-1682-4ACF-C7D2-6B057E1BCA10}"/>
              </a:ext>
            </a:extLst>
          </p:cNvPr>
          <p:cNvSpPr/>
          <p:nvPr/>
        </p:nvSpPr>
        <p:spPr bwMode="white">
          <a:xfrm>
            <a:off x="10662166" y="3477757"/>
            <a:ext cx="276121" cy="27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953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F71647-6FDB-AB5A-18BD-B298018298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19277"/>
            <a:ext cx="1124257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1B8875-94C4-A18B-49D7-34D8AD21665B}"/>
              </a:ext>
            </a:extLst>
          </p:cNvPr>
          <p:cNvSpPr/>
          <p:nvPr/>
        </p:nvSpPr>
        <p:spPr bwMode="white">
          <a:xfrm>
            <a:off x="10214038" y="4279277"/>
            <a:ext cx="415342" cy="377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76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E3A745-A948-657A-696B-DBCFFC59A1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962406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EA1DEA-7A17-E4BE-D6F9-89F1961B98E7}"/>
              </a:ext>
            </a:extLst>
          </p:cNvPr>
          <p:cNvSpPr/>
          <p:nvPr/>
        </p:nvSpPr>
        <p:spPr bwMode="white">
          <a:xfrm>
            <a:off x="9577663" y="2776546"/>
            <a:ext cx="315145" cy="32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578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48A122-0D87-E092-F794-6662ABEF5A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650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3B7AE7-5505-CF3B-325D-DB5CE41D93BC}"/>
              </a:ext>
            </a:extLst>
          </p:cNvPr>
          <p:cNvSpPr/>
          <p:nvPr/>
        </p:nvSpPr>
        <p:spPr bwMode="white">
          <a:xfrm>
            <a:off x="10081360" y="4008778"/>
            <a:ext cx="352292" cy="391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427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06B7CE-C856-11DA-AF01-12F47050AA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773276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4C3D4A-3F0F-2912-C925-E92F0EB57A2F}"/>
              </a:ext>
            </a:extLst>
          </p:cNvPr>
          <p:cNvSpPr/>
          <p:nvPr/>
        </p:nvSpPr>
        <p:spPr bwMode="white">
          <a:xfrm>
            <a:off x="7920545" y="3059143"/>
            <a:ext cx="285677" cy="259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668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66</cp:revision>
  <dcterms:created xsi:type="dcterms:W3CDTF">2015-09-16T06:44:00Z</dcterms:created>
  <dcterms:modified xsi:type="dcterms:W3CDTF">2025-07-07T10:59:35Z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