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39" r:id="rId14"/>
    <p:sldId id="327" r:id="rId15"/>
    <p:sldId id="326" r:id="rId16"/>
    <p:sldId id="340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4660"/>
  </p:normalViewPr>
  <p:slideViewPr>
    <p:cSldViewPr showGuides="1">
      <p:cViewPr varScale="1">
        <p:scale>
          <a:sx n="66" d="100"/>
          <a:sy n="66" d="100"/>
        </p:scale>
        <p:origin x="66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841144"/>
            <a:ext cx="10225136" cy="11757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B22CA-C78A-4434-03C2-CA283AE69B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749621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15884-730C-EBB3-589F-24B88FC3C0F6}"/>
              </a:ext>
            </a:extLst>
          </p:cNvPr>
          <p:cNvSpPr/>
          <p:nvPr/>
        </p:nvSpPr>
        <p:spPr bwMode="white">
          <a:xfrm>
            <a:off x="8029783" y="3125755"/>
            <a:ext cx="245468" cy="25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5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E9196-5A46-3C67-E29E-AC232EE5E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8309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EB16F-85D0-C44B-1E4E-8D362C1A308B}"/>
              </a:ext>
            </a:extLst>
          </p:cNvPr>
          <p:cNvSpPr/>
          <p:nvPr/>
        </p:nvSpPr>
        <p:spPr bwMode="white">
          <a:xfrm>
            <a:off x="9682794" y="1849544"/>
            <a:ext cx="320353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8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217024" cy="59504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11B2A-4553-04BC-A788-DD23550AE33F}"/>
              </a:ext>
            </a:extLst>
          </p:cNvPr>
          <p:cNvSpPr/>
          <p:nvPr/>
        </p:nvSpPr>
        <p:spPr bwMode="white">
          <a:xfrm>
            <a:off x="9552384" y="2348880"/>
            <a:ext cx="5359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99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9860036" cy="342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9208A-54A3-55E0-D277-960D31F2C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6480720" cy="619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0BDE-4669-37A3-29A3-4B6309386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58460"/>
          <a:stretch/>
        </p:blipFill>
        <p:spPr>
          <a:xfrm>
            <a:off x="360000" y="1224000"/>
            <a:ext cx="10056480" cy="1988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ED126-40D4-FF04-14E8-C9B54D159836}"/>
              </a:ext>
            </a:extLst>
          </p:cNvPr>
          <p:cNvSpPr/>
          <p:nvPr/>
        </p:nvSpPr>
        <p:spPr bwMode="white">
          <a:xfrm>
            <a:off x="4463727" y="1481528"/>
            <a:ext cx="2189924" cy="48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5A236-00F4-BBFE-BD8D-E40A451EEFEA}"/>
              </a:ext>
            </a:extLst>
          </p:cNvPr>
          <p:cNvSpPr/>
          <p:nvPr/>
        </p:nvSpPr>
        <p:spPr bwMode="white">
          <a:xfrm>
            <a:off x="3311637" y="2435337"/>
            <a:ext cx="3227758" cy="48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7C9208A-54A3-55E0-D277-960D31F2CD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6" t="48858" r="20731"/>
          <a:stretch/>
        </p:blipFill>
        <p:spPr>
          <a:xfrm>
            <a:off x="7752184" y="2921779"/>
            <a:ext cx="3744416" cy="34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7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0BDE-4669-37A3-29A3-4B6309386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4" r="10684"/>
          <a:stretch/>
        </p:blipFill>
        <p:spPr>
          <a:xfrm>
            <a:off x="360000" y="1349936"/>
            <a:ext cx="10128488" cy="27271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DB09E3-E75B-8AEA-DF1B-EA10CF0A924D}"/>
              </a:ext>
            </a:extLst>
          </p:cNvPr>
          <p:cNvSpPr/>
          <p:nvPr/>
        </p:nvSpPr>
        <p:spPr bwMode="white">
          <a:xfrm>
            <a:off x="6139496" y="2398368"/>
            <a:ext cx="4132293" cy="49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90CBA3-443F-21B0-8009-41C30B5311F6}"/>
              </a:ext>
            </a:extLst>
          </p:cNvPr>
          <p:cNvSpPr/>
          <p:nvPr/>
        </p:nvSpPr>
        <p:spPr bwMode="white">
          <a:xfrm>
            <a:off x="1140755" y="3342639"/>
            <a:ext cx="2704080" cy="48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7C9208A-54A3-55E0-D277-960D31F2CD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6" t="48858" r="20731"/>
          <a:stretch/>
        </p:blipFill>
        <p:spPr>
          <a:xfrm>
            <a:off x="7752184" y="3095791"/>
            <a:ext cx="3744416" cy="34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97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90529-8E45-0B9C-985A-737ADC3E7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619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91D8D-EEDC-D69B-4DAB-63E90624353A}"/>
              </a:ext>
            </a:extLst>
          </p:cNvPr>
          <p:cNvSpPr/>
          <p:nvPr/>
        </p:nvSpPr>
        <p:spPr bwMode="white">
          <a:xfrm>
            <a:off x="6103298" y="3269048"/>
            <a:ext cx="1555476" cy="46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353C4-9A21-EB1E-BEE6-341718C7EFAF}"/>
              </a:ext>
            </a:extLst>
          </p:cNvPr>
          <p:cNvSpPr/>
          <p:nvPr/>
        </p:nvSpPr>
        <p:spPr bwMode="white">
          <a:xfrm>
            <a:off x="6876434" y="4181029"/>
            <a:ext cx="1040052" cy="46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4F4EB-02C5-BA82-EC76-46A9249B7572}"/>
              </a:ext>
            </a:extLst>
          </p:cNvPr>
          <p:cNvSpPr/>
          <p:nvPr/>
        </p:nvSpPr>
        <p:spPr bwMode="white">
          <a:xfrm>
            <a:off x="5063245" y="6023416"/>
            <a:ext cx="1555476" cy="46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7C9208A-54A3-55E0-D277-960D31F2CD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6" t="48858" r="20731"/>
          <a:stretch/>
        </p:blipFill>
        <p:spPr>
          <a:xfrm>
            <a:off x="9034934" y="2727169"/>
            <a:ext cx="3124387" cy="286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9DED1-B6B7-D251-9282-8D792FE97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72647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69890-04ED-2D21-8148-8192317606C5}"/>
              </a:ext>
            </a:extLst>
          </p:cNvPr>
          <p:cNvSpPr/>
          <p:nvPr/>
        </p:nvSpPr>
        <p:spPr bwMode="white">
          <a:xfrm>
            <a:off x="5066610" y="1738917"/>
            <a:ext cx="600814" cy="26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62F20-3285-BC19-9FB7-D0183475B4ED}"/>
              </a:ext>
            </a:extLst>
          </p:cNvPr>
          <p:cNvSpPr/>
          <p:nvPr/>
        </p:nvSpPr>
        <p:spPr bwMode="white">
          <a:xfrm>
            <a:off x="5066610" y="2245032"/>
            <a:ext cx="893895" cy="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13CDFA-64E9-3E5C-9E82-7B2FBDD0B14B}"/>
              </a:ext>
            </a:extLst>
          </p:cNvPr>
          <p:cNvSpPr/>
          <p:nvPr/>
        </p:nvSpPr>
        <p:spPr bwMode="white">
          <a:xfrm>
            <a:off x="4920070" y="2758482"/>
            <a:ext cx="600814" cy="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C267C-D575-CAE4-85D2-D367A4FE3921}"/>
              </a:ext>
            </a:extLst>
          </p:cNvPr>
          <p:cNvSpPr/>
          <p:nvPr/>
        </p:nvSpPr>
        <p:spPr bwMode="white">
          <a:xfrm>
            <a:off x="4634316" y="3271932"/>
            <a:ext cx="586160" cy="26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59AE0E-33DC-0A06-E1A7-4B1B9BB3FA63}"/>
              </a:ext>
            </a:extLst>
          </p:cNvPr>
          <p:cNvSpPr/>
          <p:nvPr/>
        </p:nvSpPr>
        <p:spPr bwMode="white">
          <a:xfrm>
            <a:off x="6817766" y="3778047"/>
            <a:ext cx="1179648" cy="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37A46D-A9A9-2797-AB64-BE17FD6525CE}"/>
              </a:ext>
            </a:extLst>
          </p:cNvPr>
          <p:cNvSpPr/>
          <p:nvPr/>
        </p:nvSpPr>
        <p:spPr bwMode="white">
          <a:xfrm>
            <a:off x="4187369" y="4284162"/>
            <a:ext cx="893895" cy="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629E18-339A-770B-D86D-42D8B57DB777}"/>
              </a:ext>
            </a:extLst>
          </p:cNvPr>
          <p:cNvSpPr/>
          <p:nvPr/>
        </p:nvSpPr>
        <p:spPr bwMode="white">
          <a:xfrm>
            <a:off x="9140429" y="4804947"/>
            <a:ext cx="600814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3C64F1-9BB7-C725-64BC-FD5BB83207CC}"/>
              </a:ext>
            </a:extLst>
          </p:cNvPr>
          <p:cNvSpPr/>
          <p:nvPr/>
        </p:nvSpPr>
        <p:spPr bwMode="white">
          <a:xfrm>
            <a:off x="6121700" y="5817177"/>
            <a:ext cx="1494710" cy="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87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CCBA4-2AE4-5BDB-1C16-F926AB1CC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8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FD04A9-E1FC-2B22-30BF-B1F5C62304AB}"/>
              </a:ext>
            </a:extLst>
          </p:cNvPr>
          <p:cNvSpPr/>
          <p:nvPr/>
        </p:nvSpPr>
        <p:spPr bwMode="white">
          <a:xfrm>
            <a:off x="10643123" y="3893034"/>
            <a:ext cx="285642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33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2382B-DB5C-39AC-CBC9-FA5F6A074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46037-838B-DC2B-7423-F1A886E3E512}"/>
              </a:ext>
            </a:extLst>
          </p:cNvPr>
          <p:cNvSpPr/>
          <p:nvPr/>
        </p:nvSpPr>
        <p:spPr bwMode="white">
          <a:xfrm>
            <a:off x="10633602" y="1424082"/>
            <a:ext cx="285642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52474C-B150-5266-1ED4-37179D415432}"/>
              </a:ext>
            </a:extLst>
          </p:cNvPr>
          <p:cNvSpPr/>
          <p:nvPr/>
        </p:nvSpPr>
        <p:spPr bwMode="white">
          <a:xfrm>
            <a:off x="10633602" y="4072790"/>
            <a:ext cx="276120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9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AE32A-077B-6C8A-E698-11D686783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5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176C9-D8BA-7A00-766B-F8F6C518399A}"/>
              </a:ext>
            </a:extLst>
          </p:cNvPr>
          <p:cNvSpPr/>
          <p:nvPr/>
        </p:nvSpPr>
        <p:spPr bwMode="white">
          <a:xfrm>
            <a:off x="10633602" y="2741160"/>
            <a:ext cx="276120" cy="2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1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7F707-9D2C-D119-8680-8727C9718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9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9DF6B-B689-1025-168B-733C2B650584}"/>
              </a:ext>
            </a:extLst>
          </p:cNvPr>
          <p:cNvSpPr/>
          <p:nvPr/>
        </p:nvSpPr>
        <p:spPr bwMode="white">
          <a:xfrm>
            <a:off x="10633602" y="1481705"/>
            <a:ext cx="27612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73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DBEA6-C11B-B292-EF5D-E8D621DBF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087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638455-0005-6E03-8D28-11B3B28E2729}"/>
              </a:ext>
            </a:extLst>
          </p:cNvPr>
          <p:cNvSpPr/>
          <p:nvPr/>
        </p:nvSpPr>
        <p:spPr bwMode="white">
          <a:xfrm>
            <a:off x="9790804" y="2859299"/>
            <a:ext cx="374385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7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2CA2E-9ED8-8604-9715-6F6326B56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605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FED50-A5E7-8637-AB8F-F0ABD1DA7996}"/>
              </a:ext>
            </a:extLst>
          </p:cNvPr>
          <p:cNvSpPr/>
          <p:nvPr/>
        </p:nvSpPr>
        <p:spPr bwMode="white">
          <a:xfrm>
            <a:off x="10138488" y="2416958"/>
            <a:ext cx="371335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84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B44A2-DECA-1CC8-6D6B-421F37B0F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BD07FA-8DF7-E744-996B-A6B630DF54D0}"/>
              </a:ext>
            </a:extLst>
          </p:cNvPr>
          <p:cNvSpPr/>
          <p:nvPr/>
        </p:nvSpPr>
        <p:spPr bwMode="white">
          <a:xfrm>
            <a:off x="10100403" y="3418160"/>
            <a:ext cx="418942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0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67</cp:revision>
  <dcterms:created xsi:type="dcterms:W3CDTF">2015-09-16T06:44:00Z</dcterms:created>
  <dcterms:modified xsi:type="dcterms:W3CDTF">2025-07-07T11:02:01Z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