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 showGuides="1">
      <p:cViewPr varScale="1">
        <p:scale>
          <a:sx n="66" d="100"/>
          <a:sy n="66" d="100"/>
        </p:scale>
        <p:origin x="82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33126"/>
            <a:ext cx="9505056" cy="144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738" y="2773247"/>
            <a:ext cx="8504524" cy="3392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7762D-AE98-D56B-9387-868DD74466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913" y="744040"/>
            <a:ext cx="10017671" cy="599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8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4877C-9A38-2559-D768-7540C67DE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3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C01DCC-B51A-83D1-B0CA-9B0AC115C771}"/>
              </a:ext>
            </a:extLst>
          </p:cNvPr>
          <p:cNvSpPr/>
          <p:nvPr/>
        </p:nvSpPr>
        <p:spPr bwMode="white">
          <a:xfrm>
            <a:off x="2207153" y="2481998"/>
            <a:ext cx="3780000" cy="4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884F5F-D7E0-CE2B-C770-FA1E0E0B6E52}"/>
              </a:ext>
            </a:extLst>
          </p:cNvPr>
          <p:cNvSpPr/>
          <p:nvPr/>
        </p:nvSpPr>
        <p:spPr bwMode="white">
          <a:xfrm>
            <a:off x="3143672" y="3356992"/>
            <a:ext cx="7488832" cy="59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608D79-D811-4A7A-2C35-B65363D13220}"/>
              </a:ext>
            </a:extLst>
          </p:cNvPr>
          <p:cNvSpPr/>
          <p:nvPr/>
        </p:nvSpPr>
        <p:spPr bwMode="white">
          <a:xfrm>
            <a:off x="1140755" y="4445237"/>
            <a:ext cx="514156" cy="4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184BFF-23CF-A41F-093C-704E9F88ED18}"/>
              </a:ext>
            </a:extLst>
          </p:cNvPr>
          <p:cNvSpPr/>
          <p:nvPr/>
        </p:nvSpPr>
        <p:spPr bwMode="white">
          <a:xfrm>
            <a:off x="6805994" y="5417327"/>
            <a:ext cx="1094962" cy="4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73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AD54B-3200-C114-6D86-096B6F364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7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0D75A-6FDF-99BC-427C-B05A9F70D60C}"/>
              </a:ext>
            </a:extLst>
          </p:cNvPr>
          <p:cNvSpPr/>
          <p:nvPr/>
        </p:nvSpPr>
        <p:spPr bwMode="white">
          <a:xfrm>
            <a:off x="8281813" y="1509686"/>
            <a:ext cx="1075919" cy="4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D6D3D9-9414-245D-B992-2810782D77BA}"/>
              </a:ext>
            </a:extLst>
          </p:cNvPr>
          <p:cNvSpPr/>
          <p:nvPr/>
        </p:nvSpPr>
        <p:spPr bwMode="white">
          <a:xfrm>
            <a:off x="7729571" y="4309413"/>
            <a:ext cx="2732644" cy="48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A1989A-F11A-2BBE-E805-5D6429AD805A}"/>
              </a:ext>
            </a:extLst>
          </p:cNvPr>
          <p:cNvSpPr/>
          <p:nvPr/>
        </p:nvSpPr>
        <p:spPr bwMode="white">
          <a:xfrm>
            <a:off x="1150277" y="5204564"/>
            <a:ext cx="1037833" cy="47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71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43AB3-4E5B-32E6-4749-1A3CE9A6A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D7494-5CFC-FB90-2407-57C15D65F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3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D295D-15EA-9B4E-0BDE-C56AF1DD1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75796"/>
            <a:ext cx="11340000" cy="3493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7BF5B4-3D62-49BE-ABB8-0C04764BE30B}"/>
              </a:ext>
            </a:extLst>
          </p:cNvPr>
          <p:cNvSpPr/>
          <p:nvPr/>
        </p:nvSpPr>
        <p:spPr bwMode="white">
          <a:xfrm>
            <a:off x="7177329" y="2444803"/>
            <a:ext cx="3303929" cy="47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3BF030-942C-5349-59BA-FFF292DAA527}"/>
              </a:ext>
            </a:extLst>
          </p:cNvPr>
          <p:cNvSpPr/>
          <p:nvPr/>
        </p:nvSpPr>
        <p:spPr bwMode="white">
          <a:xfrm>
            <a:off x="1140755" y="3322917"/>
            <a:ext cx="3189672" cy="48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05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78462-45D4-24E3-5115-3DC08555CD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1703512" y="764704"/>
            <a:ext cx="8784976" cy="4541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05C953-D4EA-E486-1BDB-1885A7A8A395}"/>
              </a:ext>
            </a:extLst>
          </p:cNvPr>
          <p:cNvSpPr/>
          <p:nvPr/>
        </p:nvSpPr>
        <p:spPr bwMode="white">
          <a:xfrm>
            <a:off x="9878423" y="967081"/>
            <a:ext cx="444728" cy="39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14235-FF6D-8CBD-CDF2-1628E37ABD22}"/>
              </a:ext>
            </a:extLst>
          </p:cNvPr>
          <p:cNvSpPr/>
          <p:nvPr/>
        </p:nvSpPr>
        <p:spPr bwMode="white">
          <a:xfrm>
            <a:off x="2374647" y="1736113"/>
            <a:ext cx="428556" cy="38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6A6F28-DBB0-DEC6-8FC0-2BD2474091E6}"/>
              </a:ext>
            </a:extLst>
          </p:cNvPr>
          <p:cNvSpPr/>
          <p:nvPr/>
        </p:nvSpPr>
        <p:spPr bwMode="white">
          <a:xfrm>
            <a:off x="3700745" y="2480861"/>
            <a:ext cx="371954" cy="38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9BC218-BEB6-5769-1120-1529CB88C20B}"/>
              </a:ext>
            </a:extLst>
          </p:cNvPr>
          <p:cNvSpPr/>
          <p:nvPr/>
        </p:nvSpPr>
        <p:spPr bwMode="white">
          <a:xfrm>
            <a:off x="5406884" y="3978452"/>
            <a:ext cx="4867751" cy="41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66E669-D35A-EEDA-0FC0-4748D467B9D5}"/>
              </a:ext>
            </a:extLst>
          </p:cNvPr>
          <p:cNvSpPr/>
          <p:nvPr/>
        </p:nvSpPr>
        <p:spPr bwMode="white">
          <a:xfrm>
            <a:off x="2358475" y="4723200"/>
            <a:ext cx="2272156" cy="41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A4D7494-5CFC-FB90-2407-57C15D65F9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62"/>
          <a:stretch/>
        </p:blipFill>
        <p:spPr>
          <a:xfrm>
            <a:off x="5576622" y="4672595"/>
            <a:ext cx="4607570" cy="206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5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3996D-7DE2-EF64-90A5-CA86DFF873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1"/>
          <a:stretch/>
        </p:blipFill>
        <p:spPr>
          <a:xfrm>
            <a:off x="1199457" y="836712"/>
            <a:ext cx="98650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AE55A-4635-CEA8-FCFD-2738B139DEDE}"/>
              </a:ext>
            </a:extLst>
          </p:cNvPr>
          <p:cNvSpPr/>
          <p:nvPr/>
        </p:nvSpPr>
        <p:spPr bwMode="white">
          <a:xfrm>
            <a:off x="9833928" y="5260420"/>
            <a:ext cx="1016888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7BED97-75A7-0C49-75D1-4F1AE1DFB70E}"/>
              </a:ext>
            </a:extLst>
          </p:cNvPr>
          <p:cNvSpPr/>
          <p:nvPr/>
        </p:nvSpPr>
        <p:spPr bwMode="white">
          <a:xfrm>
            <a:off x="1934884" y="6105194"/>
            <a:ext cx="1025967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73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92098-1371-2B50-DF26-D2DA94344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7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10B1D8-1676-2ACA-9DE8-33AE9C1B8A8D}"/>
              </a:ext>
            </a:extLst>
          </p:cNvPr>
          <p:cNvSpPr/>
          <p:nvPr/>
        </p:nvSpPr>
        <p:spPr bwMode="white">
          <a:xfrm>
            <a:off x="7739093" y="1481082"/>
            <a:ext cx="2751687" cy="48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7250AD-D51E-453A-82D6-1E9AE8E82711}"/>
              </a:ext>
            </a:extLst>
          </p:cNvPr>
          <p:cNvSpPr/>
          <p:nvPr/>
        </p:nvSpPr>
        <p:spPr bwMode="white">
          <a:xfrm>
            <a:off x="1140755" y="2366590"/>
            <a:ext cx="2142317" cy="48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CE908D-FC15-5260-A081-BE59CEEC23D1}"/>
              </a:ext>
            </a:extLst>
          </p:cNvPr>
          <p:cNvSpPr/>
          <p:nvPr/>
        </p:nvSpPr>
        <p:spPr bwMode="white">
          <a:xfrm>
            <a:off x="1673954" y="4137606"/>
            <a:ext cx="7493350" cy="48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23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0256B-0970-00DD-7044-FCE5183224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86681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483957-2AC7-6990-E349-506FAE8CE48B}"/>
              </a:ext>
            </a:extLst>
          </p:cNvPr>
          <p:cNvSpPr/>
          <p:nvPr/>
        </p:nvSpPr>
        <p:spPr bwMode="white">
          <a:xfrm>
            <a:off x="7531975" y="1745289"/>
            <a:ext cx="679327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238A22-87C6-871C-AF72-A524863AAF90}"/>
              </a:ext>
            </a:extLst>
          </p:cNvPr>
          <p:cNvSpPr/>
          <p:nvPr/>
        </p:nvSpPr>
        <p:spPr bwMode="white">
          <a:xfrm>
            <a:off x="2345893" y="3709577"/>
            <a:ext cx="671042" cy="30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041796-7EAF-3D94-909F-BC3E0E63EFF8}"/>
              </a:ext>
            </a:extLst>
          </p:cNvPr>
          <p:cNvSpPr/>
          <p:nvPr/>
        </p:nvSpPr>
        <p:spPr bwMode="white">
          <a:xfrm>
            <a:off x="2511583" y="4430645"/>
            <a:ext cx="339663" cy="29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B77A88-DBF0-B802-AB77-99CFEA2B3ADC}"/>
              </a:ext>
            </a:extLst>
          </p:cNvPr>
          <p:cNvSpPr/>
          <p:nvPr/>
        </p:nvSpPr>
        <p:spPr bwMode="white">
          <a:xfrm>
            <a:off x="2345893" y="5135136"/>
            <a:ext cx="679327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6E4EC7-94D7-4A77-9AFD-6174C8D522E5}"/>
              </a:ext>
            </a:extLst>
          </p:cNvPr>
          <p:cNvSpPr/>
          <p:nvPr/>
        </p:nvSpPr>
        <p:spPr bwMode="white">
          <a:xfrm>
            <a:off x="2511583" y="5839628"/>
            <a:ext cx="339663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50192-7C08-B29F-6D3E-1ECCEDCEC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31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3760D-FCD9-4C25-2899-06122DE356E8}"/>
              </a:ext>
            </a:extLst>
          </p:cNvPr>
          <p:cNvSpPr/>
          <p:nvPr/>
        </p:nvSpPr>
        <p:spPr bwMode="white">
          <a:xfrm>
            <a:off x="1464483" y="2195643"/>
            <a:ext cx="780755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050A56-3EC1-5113-0A0B-B58DCF9250FF}"/>
              </a:ext>
            </a:extLst>
          </p:cNvPr>
          <p:cNvSpPr/>
          <p:nvPr/>
        </p:nvSpPr>
        <p:spPr bwMode="white">
          <a:xfrm>
            <a:off x="1464483" y="3005347"/>
            <a:ext cx="771234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78A365-B092-A952-7B23-C1D876BC4373}"/>
              </a:ext>
            </a:extLst>
          </p:cNvPr>
          <p:cNvSpPr/>
          <p:nvPr/>
        </p:nvSpPr>
        <p:spPr bwMode="white">
          <a:xfrm>
            <a:off x="1464483" y="3824576"/>
            <a:ext cx="780755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37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60A32-4A15-66CC-1548-E847F1E631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5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720449-D420-DAFD-3A0D-E33876701A7A}"/>
              </a:ext>
            </a:extLst>
          </p:cNvPr>
          <p:cNvSpPr/>
          <p:nvPr/>
        </p:nvSpPr>
        <p:spPr bwMode="white">
          <a:xfrm>
            <a:off x="10652644" y="3933808"/>
            <a:ext cx="323727" cy="2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90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6E5F4-77E5-D2D9-338C-DC11C02D89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314E2-B510-A2CE-A407-16B27E4A564D}"/>
              </a:ext>
            </a:extLst>
          </p:cNvPr>
          <p:cNvSpPr/>
          <p:nvPr/>
        </p:nvSpPr>
        <p:spPr bwMode="white">
          <a:xfrm>
            <a:off x="10671687" y="2081634"/>
            <a:ext cx="285643" cy="27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FA1450-98AD-2788-733C-7C898F651CE1}"/>
              </a:ext>
            </a:extLst>
          </p:cNvPr>
          <p:cNvSpPr/>
          <p:nvPr/>
        </p:nvSpPr>
        <p:spPr bwMode="white">
          <a:xfrm>
            <a:off x="10671687" y="4816537"/>
            <a:ext cx="276121" cy="27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63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552D8-A0E2-2B7C-9134-A2973DB44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2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43D550-A9FD-7330-CEBA-7281A3FC6A1B}"/>
              </a:ext>
            </a:extLst>
          </p:cNvPr>
          <p:cNvSpPr/>
          <p:nvPr/>
        </p:nvSpPr>
        <p:spPr bwMode="white">
          <a:xfrm>
            <a:off x="10128967" y="3551284"/>
            <a:ext cx="333249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7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3D792-3B4D-73B1-2790-C86C36AF8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76560" cy="5579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CAB8E-230B-B47F-504C-7BB46C7E53D7}"/>
              </a:ext>
            </a:extLst>
          </p:cNvPr>
          <p:cNvSpPr/>
          <p:nvPr/>
        </p:nvSpPr>
        <p:spPr bwMode="white">
          <a:xfrm>
            <a:off x="9624392" y="2390364"/>
            <a:ext cx="352097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13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0281F-737E-4244-E0DD-1824CC282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73368"/>
            <a:ext cx="1048991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8DFFB2-3E60-5F04-D8B2-86E4E82FAB11}"/>
              </a:ext>
            </a:extLst>
          </p:cNvPr>
          <p:cNvSpPr/>
          <p:nvPr/>
        </p:nvSpPr>
        <p:spPr bwMode="white">
          <a:xfrm>
            <a:off x="10183265" y="4318395"/>
            <a:ext cx="387536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38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8726B-551E-6F69-3611-C8E29CB56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9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AD825-D088-9F09-45C8-86A6D91B88A0}"/>
              </a:ext>
            </a:extLst>
          </p:cNvPr>
          <p:cNvSpPr/>
          <p:nvPr/>
        </p:nvSpPr>
        <p:spPr bwMode="white">
          <a:xfrm>
            <a:off x="10062317" y="3471522"/>
            <a:ext cx="418942" cy="38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1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