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43" r:id="rId4"/>
    <p:sldId id="342" r:id="rId5"/>
    <p:sldId id="341" r:id="rId6"/>
    <p:sldId id="340" r:id="rId7"/>
    <p:sldId id="338" r:id="rId8"/>
    <p:sldId id="337" r:id="rId9"/>
    <p:sldId id="336" r:id="rId10"/>
    <p:sldId id="335" r:id="rId11"/>
    <p:sldId id="333" r:id="rId12"/>
    <p:sldId id="332" r:id="rId13"/>
    <p:sldId id="331" r:id="rId14"/>
    <p:sldId id="330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0"/>
  </p:normalViewPr>
  <p:slideViewPr>
    <p:cSldViewPr showGuides="1">
      <p:cViewPr varScale="1">
        <p:scale>
          <a:sx n="66" d="100"/>
          <a:sy n="66" d="100"/>
        </p:scale>
        <p:origin x="792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9" y="2817147"/>
            <a:ext cx="9217022" cy="122370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B97C72-20FE-672D-349F-2451289333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9505056" cy="41967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7E19A9-134E-D6DA-BA2A-B5E6AE1990D4}"/>
              </a:ext>
            </a:extLst>
          </p:cNvPr>
          <p:cNvSpPr/>
          <p:nvPr/>
        </p:nvSpPr>
        <p:spPr bwMode="white">
          <a:xfrm>
            <a:off x="9611695" y="2699139"/>
            <a:ext cx="359133" cy="319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B068F0B-BF08-C927-DA70-75DB757562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3"/>
          <a:stretch/>
        </p:blipFill>
        <p:spPr>
          <a:xfrm>
            <a:off x="1919536" y="5104370"/>
            <a:ext cx="3419654" cy="1661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062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444383-7E45-355F-1785-5FC85680F3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836712"/>
            <a:ext cx="602204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F7FB98-F5C0-847A-1260-B690C77D1CB6}"/>
              </a:ext>
            </a:extLst>
          </p:cNvPr>
          <p:cNvSpPr/>
          <p:nvPr/>
        </p:nvSpPr>
        <p:spPr bwMode="white">
          <a:xfrm>
            <a:off x="7308148" y="1560094"/>
            <a:ext cx="176970" cy="202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48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1F39A7-26FD-54B5-DCF3-66DA27F559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01360"/>
            <a:ext cx="912175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6AE3AE-4200-6CCD-0CFB-481F81ACD580}"/>
              </a:ext>
            </a:extLst>
          </p:cNvPr>
          <p:cNvSpPr/>
          <p:nvPr/>
        </p:nvSpPr>
        <p:spPr bwMode="white">
          <a:xfrm>
            <a:off x="9307232" y="2785448"/>
            <a:ext cx="283379" cy="314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075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03D3D1-BA5E-D977-7FDB-C102B0D7AF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806993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61A37B-1FFE-22F5-03E6-1816A057018A}"/>
              </a:ext>
            </a:extLst>
          </p:cNvPr>
          <p:cNvSpPr/>
          <p:nvPr/>
        </p:nvSpPr>
        <p:spPr bwMode="white">
          <a:xfrm>
            <a:off x="8549557" y="3296393"/>
            <a:ext cx="250703" cy="271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668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6A8370-E8D2-7EE5-F267-36D43A3470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77714"/>
            <a:ext cx="9505056" cy="34039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E63B06-A682-F23E-8AC7-964EE06754E9}"/>
              </a:ext>
            </a:extLst>
          </p:cNvPr>
          <p:cNvSpPr/>
          <p:nvPr/>
        </p:nvSpPr>
        <p:spPr bwMode="white">
          <a:xfrm>
            <a:off x="9387872" y="2831294"/>
            <a:ext cx="351152" cy="31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348CE21-6287-C020-D06B-4A76AAB8C8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4"/>
          <a:stretch/>
        </p:blipFill>
        <p:spPr>
          <a:xfrm>
            <a:off x="1919536" y="4376251"/>
            <a:ext cx="7403168" cy="248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4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F80E43-99E5-2E6C-E231-9C4AA1541D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196752"/>
            <a:ext cx="10416520" cy="56085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384786-B260-0844-8C55-4F3526B48340}"/>
              </a:ext>
            </a:extLst>
          </p:cNvPr>
          <p:cNvSpPr/>
          <p:nvPr/>
        </p:nvSpPr>
        <p:spPr bwMode="white">
          <a:xfrm>
            <a:off x="9264352" y="2276872"/>
            <a:ext cx="504056" cy="51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942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9516C4-77E1-05B4-658C-0BCCD40BA8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23625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565848-F2F8-6FE0-3950-8700AC04441F}"/>
              </a:ext>
            </a:extLst>
          </p:cNvPr>
          <p:cNvSpPr/>
          <p:nvPr/>
        </p:nvSpPr>
        <p:spPr bwMode="white">
          <a:xfrm>
            <a:off x="9266915" y="2823759"/>
            <a:ext cx="271426" cy="31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019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586347-7119-320B-A52D-374792DC5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836712"/>
            <a:ext cx="597059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6385EB-715A-7F32-15D6-188722CEAABF}"/>
              </a:ext>
            </a:extLst>
          </p:cNvPr>
          <p:cNvSpPr/>
          <p:nvPr/>
        </p:nvSpPr>
        <p:spPr bwMode="white">
          <a:xfrm>
            <a:off x="7664102" y="1578988"/>
            <a:ext cx="175458" cy="20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48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B766E4-61E9-B9CD-21C7-CADF43EDA3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9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3E7F65-85FE-042B-4597-CE0E054E8D39}"/>
              </a:ext>
            </a:extLst>
          </p:cNvPr>
          <p:cNvSpPr/>
          <p:nvPr/>
        </p:nvSpPr>
        <p:spPr bwMode="white">
          <a:xfrm>
            <a:off x="10176574" y="1624300"/>
            <a:ext cx="333249" cy="38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044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16644B-060B-478B-92FF-31EEB98C1E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63995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9A3501-5750-286C-1A8E-FB1F7ACED155}"/>
              </a:ext>
            </a:extLst>
          </p:cNvPr>
          <p:cNvSpPr/>
          <p:nvPr/>
        </p:nvSpPr>
        <p:spPr bwMode="white">
          <a:xfrm>
            <a:off x="9503066" y="2726107"/>
            <a:ext cx="356136" cy="32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6A42C6-DC88-EDB6-A8E3-DF14E31593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98226"/>
            <a:ext cx="10637793" cy="55431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6D0190-71AE-923B-2F2D-3569F965C8A3}"/>
              </a:ext>
            </a:extLst>
          </p:cNvPr>
          <p:cNvSpPr/>
          <p:nvPr/>
        </p:nvSpPr>
        <p:spPr bwMode="white">
          <a:xfrm>
            <a:off x="9840416" y="2348880"/>
            <a:ext cx="579991" cy="57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75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6622E1-3811-41C0-62C4-D503AADF82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10272504" cy="53722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2C5CB6-B2B5-5525-2125-2275E9F5250A}"/>
              </a:ext>
            </a:extLst>
          </p:cNvPr>
          <p:cNvSpPr/>
          <p:nvPr/>
        </p:nvSpPr>
        <p:spPr bwMode="white">
          <a:xfrm>
            <a:off x="9194386" y="2420889"/>
            <a:ext cx="43000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07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73020C-E49F-D707-9CFC-8D6F36E3A4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10416520" cy="54574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3A6AFF-D819-AF31-02CB-1CB455CE8E10}"/>
              </a:ext>
            </a:extLst>
          </p:cNvPr>
          <p:cNvSpPr/>
          <p:nvPr/>
        </p:nvSpPr>
        <p:spPr bwMode="white">
          <a:xfrm>
            <a:off x="9223245" y="2348880"/>
            <a:ext cx="473155" cy="52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602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E7ED17-FC44-746E-544F-810C45C416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82063"/>
            <a:ext cx="8712968" cy="45071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713089-7935-BBFD-4CDE-07952D00B670}"/>
              </a:ext>
            </a:extLst>
          </p:cNvPr>
          <p:cNvSpPr/>
          <p:nvPr/>
        </p:nvSpPr>
        <p:spPr bwMode="white">
          <a:xfrm>
            <a:off x="9058061" y="3228301"/>
            <a:ext cx="256048" cy="29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C5EA2A0-A2A0-EB1D-7ECC-6253CA0EC5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2" r="53863"/>
          <a:stretch/>
        </p:blipFill>
        <p:spPr>
          <a:xfrm>
            <a:off x="2038503" y="5329495"/>
            <a:ext cx="4019908" cy="1532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19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E317B0-41C6-37D2-5079-A08E201EAD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692589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3B3038-2B2E-BC72-EE81-E96138567209}"/>
              </a:ext>
            </a:extLst>
          </p:cNvPr>
          <p:cNvSpPr/>
          <p:nvPr/>
        </p:nvSpPr>
        <p:spPr bwMode="white">
          <a:xfrm>
            <a:off x="7675713" y="1573080"/>
            <a:ext cx="261683" cy="232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469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2973A7-6178-19BC-78F5-B6A2CF5508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488" y="836712"/>
            <a:ext cx="1096651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F7B4DA-9117-6723-E977-10CFA6A08899}"/>
              </a:ext>
            </a:extLst>
          </p:cNvPr>
          <p:cNvSpPr/>
          <p:nvPr/>
        </p:nvSpPr>
        <p:spPr bwMode="white">
          <a:xfrm>
            <a:off x="10737164" y="2163230"/>
            <a:ext cx="331481" cy="36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934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F31065-7244-30CD-4665-1347E56434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824511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8467BA-9C31-5E08-5F1D-A1AED211B761}"/>
              </a:ext>
            </a:extLst>
          </p:cNvPr>
          <p:cNvSpPr/>
          <p:nvPr/>
        </p:nvSpPr>
        <p:spPr bwMode="white">
          <a:xfrm>
            <a:off x="8696951" y="2554851"/>
            <a:ext cx="256145" cy="284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634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66</cp:revision>
  <dcterms:created xsi:type="dcterms:W3CDTF">2015-09-16T06:44:00Z</dcterms:created>
  <dcterms:modified xsi:type="dcterms:W3CDTF">2025-07-02T20:27:16Z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