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9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40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60"/>
  </p:normalViewPr>
  <p:slideViewPr>
    <p:cSldViewPr showGuides="1">
      <p:cViewPr varScale="1">
        <p:scale>
          <a:sx n="66" d="100"/>
          <a:sy n="66" d="100"/>
        </p:scale>
        <p:origin x="73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767796"/>
            <a:ext cx="7632848" cy="132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1E30E-7AC4-ABBF-FB0C-A120D160E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153128" cy="4239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CFC25-CDEF-B3A6-3BC8-23BCCB6E8790}"/>
              </a:ext>
            </a:extLst>
          </p:cNvPr>
          <p:cNvSpPr/>
          <p:nvPr/>
        </p:nvSpPr>
        <p:spPr bwMode="white">
          <a:xfrm>
            <a:off x="10128448" y="2708920"/>
            <a:ext cx="371335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953099-D2C8-F291-CC1F-13E0C425D6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1" t="18247" r="9350" b="19033"/>
          <a:stretch/>
        </p:blipFill>
        <p:spPr>
          <a:xfrm>
            <a:off x="3791744" y="4669971"/>
            <a:ext cx="388843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8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A2CF6-27A4-E1BF-9291-9CA99169E1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6599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F416F-523A-F978-DAB3-45977B6455D9}"/>
              </a:ext>
            </a:extLst>
          </p:cNvPr>
          <p:cNvSpPr/>
          <p:nvPr/>
        </p:nvSpPr>
        <p:spPr bwMode="white">
          <a:xfrm>
            <a:off x="8385895" y="3634361"/>
            <a:ext cx="225104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6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6EAE4-FF91-5974-8306-EFE990594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9842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34FFF-DA23-CAEE-39C6-F57856BAEF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" b="58278"/>
          <a:stretch/>
        </p:blipFill>
        <p:spPr>
          <a:xfrm>
            <a:off x="1343472" y="764704"/>
            <a:ext cx="9873568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BA49A-4203-FF83-5EB4-243A2DA7BBD0}"/>
              </a:ext>
            </a:extLst>
          </p:cNvPr>
          <p:cNvSpPr/>
          <p:nvPr/>
        </p:nvSpPr>
        <p:spPr bwMode="white">
          <a:xfrm>
            <a:off x="7752185" y="184482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756EAE4-FF91-5974-8306-EFE990594F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1" t="31905" r="4799"/>
          <a:stretch/>
        </p:blipFill>
        <p:spPr>
          <a:xfrm>
            <a:off x="3899755" y="3068960"/>
            <a:ext cx="3960441" cy="338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4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34FFF-DA23-CAEE-39C6-F57856BAEF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7" r="7359"/>
          <a:stretch/>
        </p:blipFill>
        <p:spPr>
          <a:xfrm>
            <a:off x="1343472" y="836712"/>
            <a:ext cx="9145016" cy="32757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9E129-6FBB-CCC6-D7F3-C232550EA864}"/>
              </a:ext>
            </a:extLst>
          </p:cNvPr>
          <p:cNvSpPr/>
          <p:nvPr/>
        </p:nvSpPr>
        <p:spPr bwMode="white">
          <a:xfrm>
            <a:off x="7849869" y="1829962"/>
            <a:ext cx="1425605" cy="42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A0863-4488-A77E-A2EC-945ABF82B230}"/>
              </a:ext>
            </a:extLst>
          </p:cNvPr>
          <p:cNvSpPr/>
          <p:nvPr/>
        </p:nvSpPr>
        <p:spPr bwMode="white">
          <a:xfrm>
            <a:off x="2503848" y="3489934"/>
            <a:ext cx="1881467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756EAE4-FF91-5974-8306-EFE990594F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" t="31905" r="52400" b="1684"/>
          <a:stretch/>
        </p:blipFill>
        <p:spPr>
          <a:xfrm>
            <a:off x="8591271" y="3901188"/>
            <a:ext cx="3096344" cy="284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6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6B140-992D-EC89-6C89-CE5B6F7B5D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"/>
          <a:stretch/>
        </p:blipFill>
        <p:spPr>
          <a:xfrm>
            <a:off x="479376" y="1124744"/>
            <a:ext cx="11250595" cy="5688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6B976-69CB-6E0A-F164-7C27CD712322}"/>
              </a:ext>
            </a:extLst>
          </p:cNvPr>
          <p:cNvSpPr/>
          <p:nvPr/>
        </p:nvSpPr>
        <p:spPr bwMode="white">
          <a:xfrm>
            <a:off x="5485938" y="5150135"/>
            <a:ext cx="1076883" cy="4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19C52-AE94-1162-342D-7A73B9826891}"/>
              </a:ext>
            </a:extLst>
          </p:cNvPr>
          <p:cNvSpPr/>
          <p:nvPr/>
        </p:nvSpPr>
        <p:spPr bwMode="white">
          <a:xfrm>
            <a:off x="3426635" y="6095062"/>
            <a:ext cx="1057990" cy="4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78854"/>
            <a:ext cx="8769674" cy="6062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6D407E-78D3-7AA9-BCD7-C92F646CF53F}"/>
              </a:ext>
            </a:extLst>
          </p:cNvPr>
          <p:cNvSpPr/>
          <p:nvPr/>
        </p:nvSpPr>
        <p:spPr bwMode="white">
          <a:xfrm>
            <a:off x="9120336" y="3376221"/>
            <a:ext cx="508026" cy="41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06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675105"/>
            <a:ext cx="8136904" cy="615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C139C-234D-68E7-9631-C1B5BBD97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52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0F63F4-A212-ED59-1B5D-6DBD6E4E8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9279"/>
            <a:ext cx="11340000" cy="44142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E9F5D-BC05-D037-02C1-28649484ABF4}"/>
              </a:ext>
            </a:extLst>
          </p:cNvPr>
          <p:cNvSpPr/>
          <p:nvPr/>
        </p:nvSpPr>
        <p:spPr bwMode="white">
          <a:xfrm>
            <a:off x="9662418" y="2413433"/>
            <a:ext cx="371335" cy="3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4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77AFA-B079-B833-A9D3-AF115F21C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1553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E18B3-3684-DDA8-5576-C19D2F820ED0}"/>
              </a:ext>
            </a:extLst>
          </p:cNvPr>
          <p:cNvSpPr/>
          <p:nvPr/>
        </p:nvSpPr>
        <p:spPr bwMode="white">
          <a:xfrm>
            <a:off x="9314971" y="2559427"/>
            <a:ext cx="292108" cy="31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86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CFBA2-408F-DEC7-8070-47BF3B8C5A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3" r="9414"/>
          <a:stretch/>
        </p:blipFill>
        <p:spPr>
          <a:xfrm>
            <a:off x="1343470" y="3068960"/>
            <a:ext cx="9772023" cy="34671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677AFA-B079-B833-A9D3-AF115F21C6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2" t="41722" r="9550"/>
          <a:stretch/>
        </p:blipFill>
        <p:spPr>
          <a:xfrm>
            <a:off x="3417531" y="692696"/>
            <a:ext cx="5623903" cy="256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9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C2C5C-2700-2CE2-8AF5-0DCBCE3F4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78264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EBB03-4DAC-A1F9-4685-27F45CAB10B7}"/>
              </a:ext>
            </a:extLst>
          </p:cNvPr>
          <p:cNvSpPr/>
          <p:nvPr/>
        </p:nvSpPr>
        <p:spPr bwMode="white">
          <a:xfrm>
            <a:off x="4425433" y="2929022"/>
            <a:ext cx="229997" cy="26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44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C9FFC-0F0B-44DE-4B74-6AE72CAE58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5982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AF7E8-E157-6582-5478-DFFDCA6EBD27}"/>
              </a:ext>
            </a:extLst>
          </p:cNvPr>
          <p:cNvSpPr/>
          <p:nvPr/>
        </p:nvSpPr>
        <p:spPr bwMode="white">
          <a:xfrm>
            <a:off x="8815317" y="4717654"/>
            <a:ext cx="274335" cy="2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62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FAD19-AC4C-7F6A-94BF-4C3E70FE6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7936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75223-CBE8-8FD8-9A00-9F800ED174DB}"/>
              </a:ext>
            </a:extLst>
          </p:cNvPr>
          <p:cNvSpPr/>
          <p:nvPr/>
        </p:nvSpPr>
        <p:spPr bwMode="white">
          <a:xfrm>
            <a:off x="8896720" y="1732850"/>
            <a:ext cx="280570" cy="3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953099-D2C8-F291-CC1F-13E0C425D6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0" b="17374"/>
          <a:stretch/>
        </p:blipFill>
        <p:spPr>
          <a:xfrm>
            <a:off x="9768408" y="2564904"/>
            <a:ext cx="2216061" cy="29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8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67</cp:revision>
  <dcterms:created xsi:type="dcterms:W3CDTF">2015-09-16T06:44:00Z</dcterms:created>
  <dcterms:modified xsi:type="dcterms:W3CDTF">2025-07-07T11:14:20Z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