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3"/>
    <p:sldId id="324" r:id="rId4"/>
    <p:sldId id="346" r:id="rId5"/>
    <p:sldId id="345" r:id="rId6"/>
    <p:sldId id="344" r:id="rId7"/>
    <p:sldId id="343" r:id="rId8"/>
    <p:sldId id="342" r:id="rId9"/>
    <p:sldId id="341" r:id="rId10"/>
    <p:sldId id="340" r:id="rId11"/>
    <p:sldId id="339" r:id="rId12"/>
    <p:sldId id="338" r:id="rId13"/>
    <p:sldId id="337" r:id="rId14"/>
    <p:sldId id="336" r:id="rId15"/>
    <p:sldId id="335" r:id="rId16"/>
    <p:sldId id="334" r:id="rId17"/>
    <p:sldId id="333" r:id="rId18"/>
    <p:sldId id="332" r:id="rId19"/>
    <p:sldId id="331" r:id="rId20"/>
    <p:sldId id="330" r:id="rId21"/>
    <p:sldId id="329" r:id="rId22"/>
    <p:sldId id="328" r:id="rId23"/>
    <p:sldId id="327" r:id="rId24"/>
    <p:sldId id="326" r:id="rId25"/>
    <p:sldId id="325" r:id="rId26"/>
    <p:sldId id="347" r:id="rId27"/>
    <p:sldId id="348" r:id="rId28"/>
    <p:sldId id="349" r:id="rId29"/>
    <p:sldId id="350" r:id="rId30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notesMaster" Target="notesMasters/notesMaster1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78050" y="3038475"/>
            <a:ext cx="7835900" cy="7810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9675" y="1587500"/>
            <a:ext cx="9772650" cy="3683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395" y="2277110"/>
            <a:ext cx="432435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58645" y="995045"/>
            <a:ext cx="9067800" cy="450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7925" y="1554480"/>
            <a:ext cx="9836150" cy="4876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72395" y="5229225"/>
            <a:ext cx="432435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55700" y="898525"/>
            <a:ext cx="9880600" cy="5060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640" y="908685"/>
            <a:ext cx="432435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72395" y="2853055"/>
            <a:ext cx="432435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6975" y="898525"/>
            <a:ext cx="9798050" cy="5060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885" y="1557020"/>
            <a:ext cx="432435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28885" y="4221480"/>
            <a:ext cx="432435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0150" y="1247775"/>
            <a:ext cx="9791700" cy="4362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395" y="1917065"/>
            <a:ext cx="432435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00640" y="3861435"/>
            <a:ext cx="432435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9200" y="809625"/>
            <a:ext cx="9753600" cy="1746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8250" y="2746375"/>
            <a:ext cx="9734550" cy="3663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00640" y="809625"/>
            <a:ext cx="432435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200640" y="4725670"/>
            <a:ext cx="432435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6975" y="1835150"/>
            <a:ext cx="9798050" cy="3187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395" y="1917065"/>
            <a:ext cx="432435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8725" y="1000125"/>
            <a:ext cx="9734550" cy="4857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395" y="981075"/>
            <a:ext cx="432435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9200" y="917575"/>
            <a:ext cx="9753600" cy="5022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0635" y="906145"/>
            <a:ext cx="9239250" cy="476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0635" y="1532255"/>
            <a:ext cx="9258300" cy="4235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483350" y="1532255"/>
            <a:ext cx="432435" cy="3619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08570" y="1461770"/>
            <a:ext cx="743585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104380" y="2061210"/>
            <a:ext cx="2393315" cy="4610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575685" y="3357245"/>
            <a:ext cx="432435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728210" y="3357245"/>
            <a:ext cx="1099185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328660" y="3357245"/>
            <a:ext cx="432435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480550" y="3357245"/>
            <a:ext cx="720725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730740" y="4624705"/>
            <a:ext cx="541655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99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99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99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99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99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99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7450" y="2193925"/>
            <a:ext cx="9817100" cy="2470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395" y="2853055"/>
            <a:ext cx="432435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8725" y="1177925"/>
            <a:ext cx="9734550" cy="450215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57325" y="949325"/>
            <a:ext cx="9277350" cy="4959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16090" y="1485265"/>
            <a:ext cx="432435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968615" y="1557020"/>
            <a:ext cx="1539240" cy="4229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424545" y="3429000"/>
            <a:ext cx="1327785" cy="4330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279650" y="5372735"/>
            <a:ext cx="4344670" cy="3987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99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99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61745" y="639445"/>
            <a:ext cx="9836150" cy="3644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395" y="1196340"/>
            <a:ext cx="738505" cy="463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79650" y="1844675"/>
            <a:ext cx="432435" cy="453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247890" y="1844675"/>
            <a:ext cx="1504315" cy="453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99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73375" y="1730375"/>
            <a:ext cx="6445250" cy="339725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25575" y="1565275"/>
            <a:ext cx="9340850" cy="3727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51630" y="1556385"/>
            <a:ext cx="1258570" cy="412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39695" y="2132965"/>
            <a:ext cx="2879725" cy="479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28435" y="2853055"/>
            <a:ext cx="432435" cy="3505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08570" y="2924810"/>
            <a:ext cx="786130" cy="3136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648075" y="3500755"/>
            <a:ext cx="4333240" cy="3778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575685" y="4725035"/>
            <a:ext cx="2686050" cy="450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99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99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99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99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62075" y="1568450"/>
            <a:ext cx="9467850" cy="372110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47800" y="1225550"/>
            <a:ext cx="9296400" cy="4406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650" y="1844675"/>
            <a:ext cx="1517650" cy="4457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52040" y="2493010"/>
            <a:ext cx="432435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32175" y="2493010"/>
            <a:ext cx="1080770" cy="442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311900" y="3140710"/>
            <a:ext cx="1175385" cy="439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altLang="zh-CN"/>
          </a:p>
        </p:txBody>
      </p:sp>
      <p:sp>
        <p:nvSpPr>
          <p:cNvPr id="7" name="矩形 6"/>
          <p:cNvSpPr/>
          <p:nvPr/>
        </p:nvSpPr>
        <p:spPr>
          <a:xfrm>
            <a:off x="2927985" y="4437380"/>
            <a:ext cx="846455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584065" y="5085080"/>
            <a:ext cx="729615" cy="428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99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99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99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99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9675" y="1412875"/>
            <a:ext cx="9772650" cy="4032250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57325" y="1536700"/>
            <a:ext cx="9277350" cy="3784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08345" y="1536700"/>
            <a:ext cx="432435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75685" y="2204720"/>
            <a:ext cx="2716530" cy="417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84515" y="2780665"/>
            <a:ext cx="432435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616315" y="4077335"/>
            <a:ext cx="2106295" cy="473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991995" y="4725035"/>
            <a:ext cx="432435" cy="450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368165" y="4725035"/>
            <a:ext cx="1728470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99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99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99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9" dur="99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7450" y="1536700"/>
            <a:ext cx="9817100" cy="3784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640" y="2205355"/>
            <a:ext cx="432435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9675" y="958850"/>
            <a:ext cx="9772650" cy="4940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640" y="4797425"/>
            <a:ext cx="432435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68400" y="1527175"/>
            <a:ext cx="9855200" cy="3803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395" y="1557020"/>
            <a:ext cx="432435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57790" y="3501390"/>
            <a:ext cx="432435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65860" y="628650"/>
            <a:ext cx="9753600" cy="3708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5860" y="4443730"/>
            <a:ext cx="9715500" cy="2368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00640" y="1268730"/>
            <a:ext cx="432435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128885" y="5085715"/>
            <a:ext cx="432435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9200" y="682625"/>
            <a:ext cx="9753600" cy="5492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395" y="765175"/>
            <a:ext cx="432435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72395" y="4437380"/>
            <a:ext cx="432435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0150" y="1270000"/>
            <a:ext cx="9791700" cy="431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395" y="1988820"/>
            <a:ext cx="432435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00640" y="3861435"/>
            <a:ext cx="432435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9675" y="1266825"/>
            <a:ext cx="9772650" cy="4324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640" y="1988820"/>
            <a:ext cx="432435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00640" y="3861435"/>
            <a:ext cx="432435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2025-07-23T06:06:01Z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