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42" r:id="rId17"/>
    <p:sldId id="327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59" autoAdjust="0"/>
    <p:restoredTop sz="94660"/>
  </p:normalViewPr>
  <p:slideViewPr>
    <p:cSldViewPr showGuides="1">
      <p:cViewPr varScale="1">
        <p:scale>
          <a:sx n="66" d="100"/>
          <a:sy n="66" d="100"/>
        </p:scale>
        <p:origin x="63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860291"/>
            <a:ext cx="9793088" cy="1137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A53F5-1E20-75EC-A336-4D5E0B6ED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1196752"/>
            <a:ext cx="10513168" cy="56318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DA3CD3-E9E7-CE72-629A-1A3DD224EEA0}"/>
              </a:ext>
            </a:extLst>
          </p:cNvPr>
          <p:cNvSpPr/>
          <p:nvPr/>
        </p:nvSpPr>
        <p:spPr bwMode="white">
          <a:xfrm>
            <a:off x="9408368" y="3823351"/>
            <a:ext cx="380959" cy="39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0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9012B-8B9F-43C3-D498-2D8F355482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84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EEE58-9852-88B2-B915-817B26C342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3029"/>
            <a:ext cx="10776560" cy="542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21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67F194-E552-00F2-7D91-CC70A8691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74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F5938-3F88-53BB-A8D3-872C62E8F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7542"/>
            <a:ext cx="10644560" cy="534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5A58C6-E53D-8BDC-89A8-FF54B2786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08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A92E13-0F58-A9AC-4E8C-F6EC2A194DB3}"/>
              </a:ext>
            </a:extLst>
          </p:cNvPr>
          <p:cNvSpPr/>
          <p:nvPr/>
        </p:nvSpPr>
        <p:spPr bwMode="white">
          <a:xfrm>
            <a:off x="7072594" y="1471677"/>
            <a:ext cx="514156" cy="46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673C6B-9894-61FC-84E2-7FC2DED15B6C}"/>
              </a:ext>
            </a:extLst>
          </p:cNvPr>
          <p:cNvSpPr/>
          <p:nvPr/>
        </p:nvSpPr>
        <p:spPr bwMode="white">
          <a:xfrm>
            <a:off x="1454962" y="4138976"/>
            <a:ext cx="1047355" cy="48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A52CC9-5B86-1739-CEFB-FAD7CA7226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69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27702C-7859-EDC7-AF6B-262844ACD0B4}"/>
              </a:ext>
            </a:extLst>
          </p:cNvPr>
          <p:cNvSpPr/>
          <p:nvPr/>
        </p:nvSpPr>
        <p:spPr bwMode="white">
          <a:xfrm>
            <a:off x="1692997" y="3205047"/>
            <a:ext cx="2151838" cy="4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1F1854-A42C-DE6D-3D80-FB18C3350723}"/>
              </a:ext>
            </a:extLst>
          </p:cNvPr>
          <p:cNvSpPr/>
          <p:nvPr/>
        </p:nvSpPr>
        <p:spPr bwMode="white">
          <a:xfrm>
            <a:off x="5254005" y="4100328"/>
            <a:ext cx="2189924" cy="48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23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D809C0-D213-1143-4FD4-A5F4E26AE2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1343472" y="692696"/>
            <a:ext cx="9624432" cy="44607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C8571D-B853-4C97-D340-C4DEA277AE02}"/>
              </a:ext>
            </a:extLst>
          </p:cNvPr>
          <p:cNvSpPr/>
          <p:nvPr/>
        </p:nvSpPr>
        <p:spPr bwMode="white">
          <a:xfrm>
            <a:off x="4631200" y="953480"/>
            <a:ext cx="1196856" cy="50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48AB36-4C3F-D0F9-479D-8A0CA37774A9}"/>
              </a:ext>
            </a:extLst>
          </p:cNvPr>
          <p:cNvSpPr/>
          <p:nvPr/>
        </p:nvSpPr>
        <p:spPr bwMode="white">
          <a:xfrm>
            <a:off x="5770927" y="3714192"/>
            <a:ext cx="1009269" cy="4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F04112A-F070-691E-BC86-E7CE88B383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/>
        </p:blipFill>
        <p:spPr>
          <a:xfrm>
            <a:off x="6672064" y="4235736"/>
            <a:ext cx="4044500" cy="245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5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B146A-8BAC-5A83-FB0E-C3EA4521D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40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2B8DDC-1705-94F8-07F6-B11E5284E445}"/>
              </a:ext>
            </a:extLst>
          </p:cNvPr>
          <p:cNvSpPr/>
          <p:nvPr/>
        </p:nvSpPr>
        <p:spPr bwMode="white">
          <a:xfrm>
            <a:off x="7120201" y="1471711"/>
            <a:ext cx="2780251" cy="48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B3558-072F-0FE8-A93F-731C0DF979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8185"/>
            <a:ext cx="11340000" cy="57551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BEDDE1-E576-3C92-CF5E-2E5595C65B5D}"/>
              </a:ext>
            </a:extLst>
          </p:cNvPr>
          <p:cNvSpPr/>
          <p:nvPr/>
        </p:nvSpPr>
        <p:spPr bwMode="white">
          <a:xfrm>
            <a:off x="5739596" y="2763779"/>
            <a:ext cx="1542468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A7785E-5076-F8B8-7108-21985E1DA78B}"/>
              </a:ext>
            </a:extLst>
          </p:cNvPr>
          <p:cNvSpPr/>
          <p:nvPr/>
        </p:nvSpPr>
        <p:spPr bwMode="white">
          <a:xfrm>
            <a:off x="2092896" y="3364073"/>
            <a:ext cx="2723123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D72E5C-03A5-34A0-3479-70DB97461F8D}"/>
              </a:ext>
            </a:extLst>
          </p:cNvPr>
          <p:cNvSpPr/>
          <p:nvPr/>
        </p:nvSpPr>
        <p:spPr bwMode="white">
          <a:xfrm>
            <a:off x="10167052" y="3364073"/>
            <a:ext cx="799798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B3335A-A700-1F39-AEA1-90A6E1231968}"/>
              </a:ext>
            </a:extLst>
          </p:cNvPr>
          <p:cNvSpPr/>
          <p:nvPr/>
        </p:nvSpPr>
        <p:spPr bwMode="white">
          <a:xfrm>
            <a:off x="5834811" y="3964366"/>
            <a:ext cx="1770982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26DFAA-F67A-24A6-566D-D5DA18A46906}"/>
              </a:ext>
            </a:extLst>
          </p:cNvPr>
          <p:cNvSpPr/>
          <p:nvPr/>
        </p:nvSpPr>
        <p:spPr bwMode="white">
          <a:xfrm>
            <a:off x="8805491" y="3954837"/>
            <a:ext cx="1980453" cy="35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823981-BF4A-7B55-AA6C-F7B40D9DB537}"/>
              </a:ext>
            </a:extLst>
          </p:cNvPr>
          <p:cNvSpPr/>
          <p:nvPr/>
        </p:nvSpPr>
        <p:spPr bwMode="white">
          <a:xfrm>
            <a:off x="5806246" y="5155424"/>
            <a:ext cx="799798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CA9D77-5D9F-762F-68E0-CF3634493F1C}"/>
              </a:ext>
            </a:extLst>
          </p:cNvPr>
          <p:cNvSpPr/>
          <p:nvPr/>
        </p:nvSpPr>
        <p:spPr bwMode="white">
          <a:xfrm>
            <a:off x="7605793" y="5164952"/>
            <a:ext cx="780755" cy="32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2DBA4BA-E14B-58D8-5927-F524704399C7}"/>
              </a:ext>
            </a:extLst>
          </p:cNvPr>
          <p:cNvSpPr/>
          <p:nvPr/>
        </p:nvSpPr>
        <p:spPr bwMode="white">
          <a:xfrm>
            <a:off x="5825289" y="5746189"/>
            <a:ext cx="790277" cy="35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43CDFCB-70DE-B82C-B112-A5EF9EBB8509}"/>
              </a:ext>
            </a:extLst>
          </p:cNvPr>
          <p:cNvSpPr/>
          <p:nvPr/>
        </p:nvSpPr>
        <p:spPr bwMode="white">
          <a:xfrm>
            <a:off x="9186347" y="5755717"/>
            <a:ext cx="799798" cy="33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5057FDE-4981-98F0-9AA0-64197AD3C5F6}"/>
              </a:ext>
            </a:extLst>
          </p:cNvPr>
          <p:cNvSpPr/>
          <p:nvPr/>
        </p:nvSpPr>
        <p:spPr bwMode="white">
          <a:xfrm>
            <a:off x="10976372" y="5765245"/>
            <a:ext cx="409420" cy="32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488E65-AD28-7FDC-7BD9-E88B6EB2500A}"/>
              </a:ext>
            </a:extLst>
          </p:cNvPr>
          <p:cNvSpPr/>
          <p:nvPr/>
        </p:nvSpPr>
        <p:spPr bwMode="white">
          <a:xfrm>
            <a:off x="1331183" y="6356010"/>
            <a:ext cx="380856" cy="33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E61B3EC-8A40-9C82-B85B-AE2492C03158}"/>
              </a:ext>
            </a:extLst>
          </p:cNvPr>
          <p:cNvSpPr/>
          <p:nvPr/>
        </p:nvSpPr>
        <p:spPr bwMode="white">
          <a:xfrm>
            <a:off x="7577229" y="6346482"/>
            <a:ext cx="1542468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18E5AA-A3F6-DD8F-3F72-37CD3F7E31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69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27AC76-BEC9-1662-79B9-9D669282C95C}"/>
              </a:ext>
            </a:extLst>
          </p:cNvPr>
          <p:cNvSpPr/>
          <p:nvPr/>
        </p:nvSpPr>
        <p:spPr bwMode="white">
          <a:xfrm>
            <a:off x="10167052" y="1949123"/>
            <a:ext cx="1199698" cy="35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9B9FA3-6180-BAE7-573D-709B72382413}"/>
              </a:ext>
            </a:extLst>
          </p:cNvPr>
          <p:cNvSpPr/>
          <p:nvPr/>
        </p:nvSpPr>
        <p:spPr bwMode="white">
          <a:xfrm>
            <a:off x="1302619" y="2550213"/>
            <a:ext cx="390377" cy="34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ADD611-87E6-2C2E-E680-A42C67900C59}"/>
              </a:ext>
            </a:extLst>
          </p:cNvPr>
          <p:cNvSpPr/>
          <p:nvPr/>
        </p:nvSpPr>
        <p:spPr bwMode="white">
          <a:xfrm>
            <a:off x="5358740" y="3742850"/>
            <a:ext cx="1161612" cy="34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0A34F9-DCFC-17BD-A27C-EB86BC584CDC}"/>
              </a:ext>
            </a:extLst>
          </p:cNvPr>
          <p:cNvSpPr/>
          <p:nvPr/>
        </p:nvSpPr>
        <p:spPr bwMode="white">
          <a:xfrm>
            <a:off x="9024483" y="3742850"/>
            <a:ext cx="1161612" cy="34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16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ABD46-605F-7FB8-D041-0F54F154FA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44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F396A6-ABBF-F3DA-DF17-CEA2E9DCFFA0}"/>
              </a:ext>
            </a:extLst>
          </p:cNvPr>
          <p:cNvSpPr/>
          <p:nvPr/>
        </p:nvSpPr>
        <p:spPr bwMode="white">
          <a:xfrm>
            <a:off x="10652644" y="3045355"/>
            <a:ext cx="314206" cy="27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79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6326F-3638-7F85-4047-91FEE84372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56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268504-3613-5670-B426-9C622015A7B9}"/>
              </a:ext>
            </a:extLst>
          </p:cNvPr>
          <p:cNvSpPr/>
          <p:nvPr/>
        </p:nvSpPr>
        <p:spPr bwMode="white">
          <a:xfrm>
            <a:off x="10662166" y="1395652"/>
            <a:ext cx="285643" cy="27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43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3F7AA0-C808-8E09-25E6-D7055AB0F3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22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29DD53-8F00-BF67-6EAD-8A8DED2E776F}"/>
              </a:ext>
            </a:extLst>
          </p:cNvPr>
          <p:cNvSpPr/>
          <p:nvPr/>
        </p:nvSpPr>
        <p:spPr bwMode="white">
          <a:xfrm>
            <a:off x="10643123" y="1995310"/>
            <a:ext cx="314206" cy="27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33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872A5-B171-F6DC-0A62-2410F969A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14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C795F7-BCBF-3118-62C9-2D93200D6B80}"/>
              </a:ext>
            </a:extLst>
          </p:cNvPr>
          <p:cNvSpPr/>
          <p:nvPr/>
        </p:nvSpPr>
        <p:spPr bwMode="white">
          <a:xfrm>
            <a:off x="10100403" y="2519913"/>
            <a:ext cx="361813" cy="37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7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7B185D-1616-CA46-9CA7-B3639AAFE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19788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A45CD8-D8E9-0A72-5CA1-60C9004E48B2}"/>
              </a:ext>
            </a:extLst>
          </p:cNvPr>
          <p:cNvSpPr/>
          <p:nvPr/>
        </p:nvSpPr>
        <p:spPr bwMode="white">
          <a:xfrm>
            <a:off x="9958844" y="4576762"/>
            <a:ext cx="325373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40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888DF0-201E-AECF-1022-56D4FC012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40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2025-07-07T11:17:04Z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