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40" r:id="rId3"/>
    <p:sldId id="339" r:id="rId4"/>
    <p:sldId id="338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29" autoAdjust="0"/>
    <p:restoredTop sz="94660"/>
  </p:normalViewPr>
  <p:slideViewPr>
    <p:cSldViewPr showGuides="1">
      <p:cViewPr varScale="1">
        <p:scale>
          <a:sx n="66" d="100"/>
          <a:sy n="66" d="100"/>
        </p:scale>
        <p:origin x="672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2034469"/>
            <a:ext cx="8640960" cy="27890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361450-9E03-C00A-58EE-9920F13141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01360"/>
            <a:ext cx="10179871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3C828B-5C85-C489-5D46-758042E00B4F}"/>
              </a:ext>
            </a:extLst>
          </p:cNvPr>
          <p:cNvSpPr/>
          <p:nvPr/>
        </p:nvSpPr>
        <p:spPr bwMode="white">
          <a:xfrm>
            <a:off x="10023931" y="4257150"/>
            <a:ext cx="324798" cy="342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956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0E3173-B797-EC0D-55EF-22349B494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81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3783A5-8E4B-3966-30F6-EA82ECAC2EDB}"/>
              </a:ext>
            </a:extLst>
          </p:cNvPr>
          <p:cNvSpPr/>
          <p:nvPr/>
        </p:nvSpPr>
        <p:spPr bwMode="white">
          <a:xfrm>
            <a:off x="10052795" y="1557691"/>
            <a:ext cx="428463" cy="381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336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3B024A-CF78-B914-92BA-A316AEBF12C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26"/>
          <a:stretch/>
        </p:blipFill>
        <p:spPr>
          <a:xfrm>
            <a:off x="360000" y="1196752"/>
            <a:ext cx="11340000" cy="56166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E83AEB-4D0A-C653-B35C-B9446CE3EBE9}"/>
              </a:ext>
            </a:extLst>
          </p:cNvPr>
          <p:cNvSpPr/>
          <p:nvPr/>
        </p:nvSpPr>
        <p:spPr bwMode="white">
          <a:xfrm>
            <a:off x="10148010" y="2435675"/>
            <a:ext cx="342770" cy="381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172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26CB98-8BF9-5767-9CC9-5324E83780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5" y="620688"/>
            <a:ext cx="5644821" cy="6165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642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56E41D-E1CB-04E5-3E99-4B29A7A60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983766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035351-8EF2-B3E1-11D1-A875650A3A6C}"/>
              </a:ext>
            </a:extLst>
          </p:cNvPr>
          <p:cNvSpPr/>
          <p:nvPr/>
        </p:nvSpPr>
        <p:spPr bwMode="white">
          <a:xfrm>
            <a:off x="6265171" y="2820261"/>
            <a:ext cx="173460" cy="322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948A73-1409-A930-EB17-B0FD41BD38C8}"/>
              </a:ext>
            </a:extLst>
          </p:cNvPr>
          <p:cNvSpPr/>
          <p:nvPr/>
        </p:nvSpPr>
        <p:spPr bwMode="white">
          <a:xfrm>
            <a:off x="7669372" y="2778937"/>
            <a:ext cx="933380" cy="413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E03035-7C3A-1750-2A21-EC2BD768715E}"/>
              </a:ext>
            </a:extLst>
          </p:cNvPr>
          <p:cNvSpPr/>
          <p:nvPr/>
        </p:nvSpPr>
        <p:spPr bwMode="white">
          <a:xfrm>
            <a:off x="7776752" y="5134401"/>
            <a:ext cx="883820" cy="562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F26CB98-8BF9-5767-9CC9-5324E83780B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79" t="26863" r="24071"/>
          <a:stretch/>
        </p:blipFill>
        <p:spPr>
          <a:xfrm>
            <a:off x="9630753" y="1988840"/>
            <a:ext cx="2513919" cy="4036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408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72C26B-EDC2-F100-070C-716034B7292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7" r="11102"/>
          <a:stretch/>
        </p:blipFill>
        <p:spPr>
          <a:xfrm>
            <a:off x="119336" y="1700808"/>
            <a:ext cx="10081120" cy="37096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D5973F-AF2E-3920-9082-84D1C9E50397}"/>
              </a:ext>
            </a:extLst>
          </p:cNvPr>
          <p:cNvSpPr/>
          <p:nvPr/>
        </p:nvSpPr>
        <p:spPr bwMode="white">
          <a:xfrm>
            <a:off x="1404726" y="3788862"/>
            <a:ext cx="314206" cy="38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0C39E8-75C4-C2C0-7A15-F504C8B005EA}"/>
              </a:ext>
            </a:extLst>
          </p:cNvPr>
          <p:cNvSpPr/>
          <p:nvPr/>
        </p:nvSpPr>
        <p:spPr bwMode="white">
          <a:xfrm>
            <a:off x="2918630" y="3750707"/>
            <a:ext cx="2237531" cy="476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1E742F-4F05-06CC-DE11-1DCEC3CFB60C}"/>
              </a:ext>
            </a:extLst>
          </p:cNvPr>
          <p:cNvSpPr/>
          <p:nvPr/>
        </p:nvSpPr>
        <p:spPr bwMode="white">
          <a:xfrm>
            <a:off x="4137371" y="4704583"/>
            <a:ext cx="3218236" cy="486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2F26CB98-8BF9-5767-9CC9-5324E83780B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79" t="26863" r="24071"/>
          <a:stretch/>
        </p:blipFill>
        <p:spPr>
          <a:xfrm>
            <a:off x="9858599" y="1877414"/>
            <a:ext cx="2333401" cy="3746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461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7DD4B2-4A7F-4376-A9D9-6AB52AA4AA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484784"/>
            <a:ext cx="11340000" cy="39452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10B9F8-EB41-B829-DE3F-294AF78B684E}"/>
              </a:ext>
            </a:extLst>
          </p:cNvPr>
          <p:cNvSpPr/>
          <p:nvPr/>
        </p:nvSpPr>
        <p:spPr bwMode="white">
          <a:xfrm>
            <a:off x="2286054" y="4658165"/>
            <a:ext cx="333249" cy="381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A02829-AE81-5937-FDEB-F59F8B50A310}"/>
              </a:ext>
            </a:extLst>
          </p:cNvPr>
          <p:cNvSpPr/>
          <p:nvPr/>
        </p:nvSpPr>
        <p:spPr bwMode="white">
          <a:xfrm>
            <a:off x="3933258" y="4610517"/>
            <a:ext cx="1075919" cy="476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2F26CB98-8BF9-5767-9CC9-5324E83780B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79" t="26863" r="24071"/>
          <a:stretch/>
        </p:blipFill>
        <p:spPr>
          <a:xfrm>
            <a:off x="9993361" y="1556792"/>
            <a:ext cx="2198639" cy="3530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591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CC4C99-3940-EA03-C81B-BE5E2061B3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9847749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4AE44C-C1C0-C120-9155-EE1237AA5F8F}"/>
              </a:ext>
            </a:extLst>
          </p:cNvPr>
          <p:cNvSpPr/>
          <p:nvPr/>
        </p:nvSpPr>
        <p:spPr bwMode="white">
          <a:xfrm>
            <a:off x="5808446" y="2345505"/>
            <a:ext cx="1314686" cy="306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2B0EAA-48F0-5AC1-D1F3-709A5A274966}"/>
              </a:ext>
            </a:extLst>
          </p:cNvPr>
          <p:cNvSpPr/>
          <p:nvPr/>
        </p:nvSpPr>
        <p:spPr bwMode="white">
          <a:xfrm>
            <a:off x="3509811" y="3454548"/>
            <a:ext cx="669746" cy="29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F57AEA-1AF9-6A83-8443-45A0309AB2D2}"/>
              </a:ext>
            </a:extLst>
          </p:cNvPr>
          <p:cNvSpPr/>
          <p:nvPr/>
        </p:nvSpPr>
        <p:spPr bwMode="white">
          <a:xfrm>
            <a:off x="4998136" y="4000794"/>
            <a:ext cx="1480056" cy="29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A4E6C2-1370-4455-59C1-210D87B702F7}"/>
              </a:ext>
            </a:extLst>
          </p:cNvPr>
          <p:cNvSpPr/>
          <p:nvPr/>
        </p:nvSpPr>
        <p:spPr bwMode="white">
          <a:xfrm>
            <a:off x="7114865" y="4555316"/>
            <a:ext cx="661477" cy="28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C29D48D-79CD-2D9D-8578-59CB768B5D5B}"/>
              </a:ext>
            </a:extLst>
          </p:cNvPr>
          <p:cNvSpPr/>
          <p:nvPr/>
        </p:nvSpPr>
        <p:spPr bwMode="white">
          <a:xfrm>
            <a:off x="3832281" y="5101561"/>
            <a:ext cx="661477" cy="29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4134E94-1006-61CB-FD0B-F3D72BBCFE84}"/>
              </a:ext>
            </a:extLst>
          </p:cNvPr>
          <p:cNvSpPr/>
          <p:nvPr/>
        </p:nvSpPr>
        <p:spPr bwMode="white">
          <a:xfrm>
            <a:off x="2186856" y="5672636"/>
            <a:ext cx="644940" cy="281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663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0B7DB4-BB88-407F-87CF-DE91FD0C03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61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987FE7-7526-A342-6D69-F241E0B1AEF3}"/>
              </a:ext>
            </a:extLst>
          </p:cNvPr>
          <p:cNvSpPr/>
          <p:nvPr/>
        </p:nvSpPr>
        <p:spPr bwMode="white">
          <a:xfrm>
            <a:off x="8760296" y="5445224"/>
            <a:ext cx="2389257" cy="839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705171-3EB2-D33D-29E6-74557815A0C4}"/>
              </a:ext>
            </a:extLst>
          </p:cNvPr>
          <p:cNvSpPr/>
          <p:nvPr/>
        </p:nvSpPr>
        <p:spPr bwMode="white">
          <a:xfrm>
            <a:off x="10624080" y="4424584"/>
            <a:ext cx="314206" cy="26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881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8A3F1F-115B-A178-7530-F04F125B5E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38148"/>
            <a:ext cx="11340000" cy="31709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3AB8BE-4384-AC16-A5E6-8EC4AFD9F6AB}"/>
              </a:ext>
            </a:extLst>
          </p:cNvPr>
          <p:cNvSpPr/>
          <p:nvPr/>
        </p:nvSpPr>
        <p:spPr bwMode="white">
          <a:xfrm>
            <a:off x="10643123" y="3452129"/>
            <a:ext cx="257078" cy="266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878852"/>
            <a:ext cx="2952328" cy="2362985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0A4BC6D-DD90-B100-EE29-54AEC9896D2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600111"/>
            <a:ext cx="11340000" cy="192523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89F805-16EA-875F-6842-1D4905E2003D}"/>
              </a:ext>
            </a:extLst>
          </p:cNvPr>
          <p:cNvSpPr/>
          <p:nvPr/>
        </p:nvSpPr>
        <p:spPr bwMode="white">
          <a:xfrm>
            <a:off x="10652644" y="5438826"/>
            <a:ext cx="257078" cy="276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696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77B6BD-D1DF-D59F-7126-5D1A68BF06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33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C1BE53-62A5-7612-2671-D4619BCF03C6}"/>
              </a:ext>
            </a:extLst>
          </p:cNvPr>
          <p:cNvSpPr/>
          <p:nvPr/>
        </p:nvSpPr>
        <p:spPr bwMode="white">
          <a:xfrm>
            <a:off x="10605037" y="2044746"/>
            <a:ext cx="323727" cy="276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385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A128C9-C535-C112-D717-87B82F87CA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1063386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93FAC0-5238-2E3D-30B0-676B1CB91609}"/>
              </a:ext>
            </a:extLst>
          </p:cNvPr>
          <p:cNvSpPr/>
          <p:nvPr/>
        </p:nvSpPr>
        <p:spPr bwMode="white">
          <a:xfrm>
            <a:off x="10414264" y="2211608"/>
            <a:ext cx="339283" cy="35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974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DDC72D-603C-5CA9-CFB3-468913C6B2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973240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0801FA-6456-E3C2-DCFE-00F5CA00DB30}"/>
              </a:ext>
            </a:extLst>
          </p:cNvPr>
          <p:cNvSpPr/>
          <p:nvPr/>
        </p:nvSpPr>
        <p:spPr bwMode="white">
          <a:xfrm>
            <a:off x="5159620" y="5192762"/>
            <a:ext cx="1928503" cy="416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DEA61D-1496-D6F6-5255-E5C04E87E4FD}"/>
              </a:ext>
            </a:extLst>
          </p:cNvPr>
          <p:cNvSpPr/>
          <p:nvPr/>
        </p:nvSpPr>
        <p:spPr bwMode="white">
          <a:xfrm>
            <a:off x="9082000" y="5192762"/>
            <a:ext cx="947908" cy="416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6AD320-0DB5-2D0C-6DB8-0C6538FD6CEC}"/>
              </a:ext>
            </a:extLst>
          </p:cNvPr>
          <p:cNvSpPr/>
          <p:nvPr/>
        </p:nvSpPr>
        <p:spPr bwMode="white">
          <a:xfrm>
            <a:off x="3443579" y="6059068"/>
            <a:ext cx="907050" cy="416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999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66DECD-BDF6-CB9B-18E8-BCEA5CBF30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7" r="9197"/>
          <a:stretch/>
        </p:blipFill>
        <p:spPr>
          <a:xfrm>
            <a:off x="1199456" y="764704"/>
            <a:ext cx="10297144" cy="49727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609B17-F46F-56FC-D20E-EC78C38287DB}"/>
              </a:ext>
            </a:extLst>
          </p:cNvPr>
          <p:cNvSpPr/>
          <p:nvPr/>
        </p:nvSpPr>
        <p:spPr bwMode="white">
          <a:xfrm>
            <a:off x="6512403" y="950179"/>
            <a:ext cx="1104483" cy="486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8A35A0-64E9-E153-C316-5B2E156D3823}"/>
              </a:ext>
            </a:extLst>
          </p:cNvPr>
          <p:cNvSpPr/>
          <p:nvPr/>
        </p:nvSpPr>
        <p:spPr bwMode="white">
          <a:xfrm>
            <a:off x="2503889" y="1961040"/>
            <a:ext cx="2151838" cy="476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EA07AB-8BFF-BA20-1700-C9DBC913FA0D}"/>
              </a:ext>
            </a:extLst>
          </p:cNvPr>
          <p:cNvSpPr/>
          <p:nvPr/>
        </p:nvSpPr>
        <p:spPr bwMode="white">
          <a:xfrm>
            <a:off x="8702327" y="1951504"/>
            <a:ext cx="1609118" cy="495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BABB8C-32DC-B792-FDEB-EBF592A0D4D1}"/>
              </a:ext>
            </a:extLst>
          </p:cNvPr>
          <p:cNvSpPr/>
          <p:nvPr/>
        </p:nvSpPr>
        <p:spPr bwMode="white">
          <a:xfrm>
            <a:off x="3846408" y="2962365"/>
            <a:ext cx="561763" cy="50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D035DE-C48F-395F-BA46-42A8FF656ACC}"/>
              </a:ext>
            </a:extLst>
          </p:cNvPr>
          <p:cNvSpPr/>
          <p:nvPr/>
        </p:nvSpPr>
        <p:spPr bwMode="white">
          <a:xfrm>
            <a:off x="5788775" y="2971902"/>
            <a:ext cx="1075919" cy="486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5F0CD5D-60D1-650F-F37A-5F969EDC95F0}"/>
              </a:ext>
            </a:extLst>
          </p:cNvPr>
          <p:cNvSpPr/>
          <p:nvPr/>
        </p:nvSpPr>
        <p:spPr bwMode="white">
          <a:xfrm>
            <a:off x="3579808" y="3973227"/>
            <a:ext cx="561763" cy="50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9B75952-217B-F926-699A-593B09DCA557}"/>
              </a:ext>
            </a:extLst>
          </p:cNvPr>
          <p:cNvSpPr/>
          <p:nvPr/>
        </p:nvSpPr>
        <p:spPr bwMode="white">
          <a:xfrm>
            <a:off x="5617390" y="3982763"/>
            <a:ext cx="1085440" cy="486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41DDC72D-603C-5CA9-CFB3-468913C6B2F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77" t="15953" r="19353" b="31280"/>
          <a:stretch/>
        </p:blipFill>
        <p:spPr>
          <a:xfrm>
            <a:off x="6544677" y="4653136"/>
            <a:ext cx="3900255" cy="2045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687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762688-4D6D-5B0E-7A53-55DD0DEEF4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90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5D9761-42AA-54B1-1E64-2541B795ADBB}"/>
              </a:ext>
            </a:extLst>
          </p:cNvPr>
          <p:cNvSpPr/>
          <p:nvPr/>
        </p:nvSpPr>
        <p:spPr bwMode="white">
          <a:xfrm>
            <a:off x="6606045" y="1490834"/>
            <a:ext cx="533198" cy="476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278582-8BA8-9366-388F-5BB64D9A6F8B}"/>
              </a:ext>
            </a:extLst>
          </p:cNvPr>
          <p:cNvSpPr/>
          <p:nvPr/>
        </p:nvSpPr>
        <p:spPr bwMode="white">
          <a:xfrm>
            <a:off x="4092392" y="3501620"/>
            <a:ext cx="1075919" cy="486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1DDC72D-603C-5CA9-CFB3-468913C6B2F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77" t="15953" r="19353" b="31280"/>
          <a:stretch/>
        </p:blipFill>
        <p:spPr>
          <a:xfrm>
            <a:off x="6168008" y="3284984"/>
            <a:ext cx="4970657" cy="2606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759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67</cp:revision>
  <dcterms:created xsi:type="dcterms:W3CDTF">2015-09-16T06:44:00Z</dcterms:created>
  <dcterms:modified xsi:type="dcterms:W3CDTF">2025-07-07T11:05:26Z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