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29" r:id="rId18"/>
    <p:sldId id="328" r:id="rId19"/>
    <p:sldId id="327" r:id="rId20"/>
    <p:sldId id="345" r:id="rId21"/>
    <p:sldId id="326" r:id="rId22"/>
    <p:sldId id="32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4660"/>
  </p:normalViewPr>
  <p:slideViewPr>
    <p:cSldViewPr showGuides="1">
      <p:cViewPr varScale="1">
        <p:scale>
          <a:sx n="66" d="100"/>
          <a:sy n="66" d="100"/>
        </p:scale>
        <p:origin x="78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7" y="2700374"/>
            <a:ext cx="7632846" cy="14572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E208D3-3F8D-5565-F80E-AD0E30AC8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0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82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B9A1BB-8D13-02F2-8D34-6F4CF92C02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2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B2C527-9C92-0906-B704-2A8B060EA9C5}"/>
              </a:ext>
            </a:extLst>
          </p:cNvPr>
          <p:cNvSpPr/>
          <p:nvPr/>
        </p:nvSpPr>
        <p:spPr bwMode="white">
          <a:xfrm>
            <a:off x="3321158" y="3863512"/>
            <a:ext cx="1066397" cy="47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AE208D3-3F8D-5565-F80E-AD0E30AC83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52" r="76723"/>
          <a:stretch/>
        </p:blipFill>
        <p:spPr>
          <a:xfrm>
            <a:off x="9984432" y="3520470"/>
            <a:ext cx="2109230" cy="314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381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20D7D9-E269-F02A-91F0-709ECAF4BC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4"/>
          <a:stretch/>
        </p:blipFill>
        <p:spPr>
          <a:xfrm>
            <a:off x="360000" y="1119203"/>
            <a:ext cx="11340000" cy="56221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2CF848-7215-BEBE-EA17-C6B894C33B7B}"/>
              </a:ext>
            </a:extLst>
          </p:cNvPr>
          <p:cNvSpPr/>
          <p:nvPr/>
        </p:nvSpPr>
        <p:spPr bwMode="white">
          <a:xfrm>
            <a:off x="2321410" y="2633205"/>
            <a:ext cx="3256322" cy="476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A31B06-ABB9-3C21-D837-403E3E68BA66}"/>
              </a:ext>
            </a:extLst>
          </p:cNvPr>
          <p:cNvSpPr/>
          <p:nvPr/>
        </p:nvSpPr>
        <p:spPr bwMode="white">
          <a:xfrm>
            <a:off x="7167808" y="4928014"/>
            <a:ext cx="3303930" cy="48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1CE92D-F000-83AB-9472-5E441F0EE1D8}"/>
              </a:ext>
            </a:extLst>
          </p:cNvPr>
          <p:cNvSpPr/>
          <p:nvPr/>
        </p:nvSpPr>
        <p:spPr bwMode="white">
          <a:xfrm>
            <a:off x="1140755" y="6080180"/>
            <a:ext cx="4294156" cy="49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48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09C3AE-2363-E854-F963-F863637954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5" r="9414"/>
          <a:stretch/>
        </p:blipFill>
        <p:spPr>
          <a:xfrm>
            <a:off x="1271464" y="836712"/>
            <a:ext cx="9192384" cy="49338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B42622-3B93-805B-6159-13F0F53D3982}"/>
              </a:ext>
            </a:extLst>
          </p:cNvPr>
          <p:cNvSpPr/>
          <p:nvPr/>
        </p:nvSpPr>
        <p:spPr bwMode="white">
          <a:xfrm>
            <a:off x="7797987" y="1994078"/>
            <a:ext cx="2513478" cy="434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EE4C4D-3C47-0B99-79B7-95F431B56003}"/>
              </a:ext>
            </a:extLst>
          </p:cNvPr>
          <p:cNvSpPr/>
          <p:nvPr/>
        </p:nvSpPr>
        <p:spPr bwMode="white">
          <a:xfrm>
            <a:off x="1978646" y="3034101"/>
            <a:ext cx="1908539" cy="434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D82218-45F5-A1FE-6047-0759C0EFABAA}"/>
              </a:ext>
            </a:extLst>
          </p:cNvPr>
          <p:cNvSpPr/>
          <p:nvPr/>
        </p:nvSpPr>
        <p:spPr bwMode="white">
          <a:xfrm>
            <a:off x="7346413" y="4065599"/>
            <a:ext cx="2973573" cy="42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7C8E53-CEE5-FC49-B108-30DF65B7508E}"/>
              </a:ext>
            </a:extLst>
          </p:cNvPr>
          <p:cNvSpPr/>
          <p:nvPr/>
        </p:nvSpPr>
        <p:spPr bwMode="white">
          <a:xfrm>
            <a:off x="1970124" y="4960654"/>
            <a:ext cx="1019078" cy="562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AE208D3-3F8D-5565-F80E-AD0E30AC83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7" t="21588" r="13224" b="6552"/>
          <a:stretch/>
        </p:blipFill>
        <p:spPr>
          <a:xfrm>
            <a:off x="4295799" y="4639556"/>
            <a:ext cx="4032449" cy="213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19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D8EE42-3A6C-BEAD-0BED-9C5CAA636B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5392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E04443-797B-274D-CED7-5DE142981E95}"/>
              </a:ext>
            </a:extLst>
          </p:cNvPr>
          <p:cNvSpPr/>
          <p:nvPr/>
        </p:nvSpPr>
        <p:spPr bwMode="white">
          <a:xfrm>
            <a:off x="7082115" y="3761011"/>
            <a:ext cx="1656725" cy="48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AE208D3-3F8D-5565-F80E-AD0E30AC83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7" t="21588" r="13224" b="6552"/>
          <a:stretch/>
        </p:blipFill>
        <p:spPr>
          <a:xfrm>
            <a:off x="4295799" y="4468292"/>
            <a:ext cx="4032449" cy="213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94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1DB874-2CE1-5830-9439-7FAE5934E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02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079682-94CB-52B7-6BBA-AE3EABEE2D39}"/>
              </a:ext>
            </a:extLst>
          </p:cNvPr>
          <p:cNvSpPr/>
          <p:nvPr/>
        </p:nvSpPr>
        <p:spPr bwMode="white">
          <a:xfrm>
            <a:off x="9386297" y="2864953"/>
            <a:ext cx="1047355" cy="46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C02CB7-343C-52BC-0747-6DD78C99A6D3}"/>
              </a:ext>
            </a:extLst>
          </p:cNvPr>
          <p:cNvSpPr/>
          <p:nvPr/>
        </p:nvSpPr>
        <p:spPr bwMode="white">
          <a:xfrm>
            <a:off x="1140755" y="4000264"/>
            <a:ext cx="5550982" cy="50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26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3EC66B-2376-8774-7C20-A80EF0D920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891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E73B4C1-265A-F2F6-7E14-C400C1C80F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0"/>
          <a:stretch/>
        </p:blipFill>
        <p:spPr>
          <a:xfrm>
            <a:off x="876680" y="3547765"/>
            <a:ext cx="10475904" cy="319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20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1CD487-CD24-06FA-21FA-18A1E10AB4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" b="3398"/>
          <a:stretch/>
        </p:blipFill>
        <p:spPr>
          <a:xfrm>
            <a:off x="623392" y="1048274"/>
            <a:ext cx="10585176" cy="562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94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EDCDEC-9430-E9F2-D36A-46E151ADB1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763568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53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E4895E-EFC7-559D-7985-00B630F85D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8" r="8144" b="37829"/>
          <a:stretch/>
        </p:blipFill>
        <p:spPr>
          <a:xfrm>
            <a:off x="360000" y="1340768"/>
            <a:ext cx="10416520" cy="33123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DB0A6E-568B-9CD9-DFEB-F4E709490C12}"/>
              </a:ext>
            </a:extLst>
          </p:cNvPr>
          <p:cNvSpPr/>
          <p:nvPr/>
        </p:nvSpPr>
        <p:spPr bwMode="white">
          <a:xfrm>
            <a:off x="6691738" y="2618614"/>
            <a:ext cx="3884735" cy="49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50B81F-2615-1323-F3DD-62751904A3D8}"/>
              </a:ext>
            </a:extLst>
          </p:cNvPr>
          <p:cNvSpPr/>
          <p:nvPr/>
        </p:nvSpPr>
        <p:spPr bwMode="white">
          <a:xfrm>
            <a:off x="1159798" y="3762640"/>
            <a:ext cx="1628161" cy="4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304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6BF032-6B4B-79F9-FF9F-15424AE763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0486297" cy="55387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DD5645-0A2C-B53A-61F0-49BD5315C6A0}"/>
              </a:ext>
            </a:extLst>
          </p:cNvPr>
          <p:cNvSpPr/>
          <p:nvPr/>
        </p:nvSpPr>
        <p:spPr bwMode="white">
          <a:xfrm>
            <a:off x="9911940" y="5877272"/>
            <a:ext cx="504539" cy="59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E4895E-EFC7-559D-7985-00B630F85D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32" r="7508" b="1262"/>
          <a:stretch/>
        </p:blipFill>
        <p:spPr>
          <a:xfrm>
            <a:off x="360000" y="1340768"/>
            <a:ext cx="10488528" cy="201622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731D25-7F7E-DC26-D674-7018CDBD42BB}"/>
              </a:ext>
            </a:extLst>
          </p:cNvPr>
          <p:cNvSpPr/>
          <p:nvPr/>
        </p:nvSpPr>
        <p:spPr bwMode="white">
          <a:xfrm>
            <a:off x="6301359" y="1412776"/>
            <a:ext cx="4275113" cy="59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502B2A-DD71-A062-EA67-D861EE8BBDBC}"/>
              </a:ext>
            </a:extLst>
          </p:cNvPr>
          <p:cNvSpPr/>
          <p:nvPr/>
        </p:nvSpPr>
        <p:spPr bwMode="white">
          <a:xfrm>
            <a:off x="1302619" y="2656783"/>
            <a:ext cx="533198" cy="49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C3F51C-E437-C788-39F3-2886C62EC4BB}"/>
              </a:ext>
            </a:extLst>
          </p:cNvPr>
          <p:cNvSpPr/>
          <p:nvPr/>
        </p:nvSpPr>
        <p:spPr bwMode="white">
          <a:xfrm>
            <a:off x="7415365" y="2666316"/>
            <a:ext cx="2151839" cy="4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DEDCDEC-9430-E9F2-D36A-46E151ADB1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68" r="6638"/>
          <a:stretch/>
        </p:blipFill>
        <p:spPr>
          <a:xfrm>
            <a:off x="2711624" y="3429000"/>
            <a:ext cx="6481906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53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838377-36BF-EBC1-DB55-06ECDFFAD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02780"/>
            <a:ext cx="11340000" cy="57105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B3B16A-8078-5091-7118-B4973D90ED57}"/>
              </a:ext>
            </a:extLst>
          </p:cNvPr>
          <p:cNvSpPr/>
          <p:nvPr/>
        </p:nvSpPr>
        <p:spPr bwMode="white">
          <a:xfrm>
            <a:off x="2235717" y="3762640"/>
            <a:ext cx="3237279" cy="49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65DE03-6CDB-D4B6-3B15-4D7A6A9F7CBD}"/>
              </a:ext>
            </a:extLst>
          </p:cNvPr>
          <p:cNvSpPr/>
          <p:nvPr/>
        </p:nvSpPr>
        <p:spPr bwMode="white">
          <a:xfrm>
            <a:off x="9452947" y="4906666"/>
            <a:ext cx="1094962" cy="4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DDA8C4-1519-22C2-6411-FA9DACEE8BD7}"/>
              </a:ext>
            </a:extLst>
          </p:cNvPr>
          <p:cNvSpPr/>
          <p:nvPr/>
        </p:nvSpPr>
        <p:spPr bwMode="white">
          <a:xfrm>
            <a:off x="1140754" y="5828060"/>
            <a:ext cx="7979581" cy="70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34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E87A8-C769-8517-C716-37CC60F875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03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1223E9-9DCB-072A-F458-5193B79D0EB0}"/>
              </a:ext>
            </a:extLst>
          </p:cNvPr>
          <p:cNvSpPr/>
          <p:nvPr/>
        </p:nvSpPr>
        <p:spPr bwMode="white">
          <a:xfrm>
            <a:off x="1712040" y="3881785"/>
            <a:ext cx="476070" cy="4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95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DBF1ED-224C-5540-C237-D00C63322F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4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69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00996A-3A12-4729-1497-1B9C38100D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861428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443E82-B62D-5DD5-F25F-255F8265BB31}"/>
              </a:ext>
            </a:extLst>
          </p:cNvPr>
          <p:cNvSpPr/>
          <p:nvPr/>
        </p:nvSpPr>
        <p:spPr bwMode="white">
          <a:xfrm>
            <a:off x="8814655" y="2804771"/>
            <a:ext cx="282080" cy="28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71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7789CC-C48F-CEB4-71C5-61A4A5F42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24594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026B3C-E938-4FD7-9CF8-34059018FE2B}"/>
              </a:ext>
            </a:extLst>
          </p:cNvPr>
          <p:cNvSpPr/>
          <p:nvPr/>
        </p:nvSpPr>
        <p:spPr bwMode="white">
          <a:xfrm>
            <a:off x="10097945" y="3139437"/>
            <a:ext cx="301098" cy="34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978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BF68EA-0D14-8171-41C9-5111148A14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5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05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650F5C-F18F-F3FE-3FE6-27C25A1831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856090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62C185-C0E6-FFC5-477F-8E2A0A781571}"/>
              </a:ext>
            </a:extLst>
          </p:cNvPr>
          <p:cNvSpPr/>
          <p:nvPr/>
        </p:nvSpPr>
        <p:spPr bwMode="white">
          <a:xfrm>
            <a:off x="8682289" y="2799903"/>
            <a:ext cx="280331" cy="28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819AC7-D365-68C3-415D-4DE16B4463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5"/>
            <a:ext cx="8856984" cy="6087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77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60C62E-CAC7-9032-B912-CE5BE1D6E8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44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2025-07-07T11:58:03Z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