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4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4660"/>
  </p:normalViewPr>
  <p:slideViewPr>
    <p:cSldViewPr showGuides="1">
      <p:cViewPr varScale="1">
        <p:scale>
          <a:sx n="66" d="100"/>
          <a:sy n="66" d="100"/>
        </p:scale>
        <p:origin x="88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1" y="2549905"/>
            <a:ext cx="8640958" cy="175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07F0B-A674-FC17-5902-ED4EA53284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7992888" cy="606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747DC-78CC-EA81-44E5-E86FA9F33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268760"/>
            <a:ext cx="10632544" cy="54733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CEBC4-6D4A-146D-E28F-17625115C9B2}"/>
              </a:ext>
            </a:extLst>
          </p:cNvPr>
          <p:cNvSpPr/>
          <p:nvPr/>
        </p:nvSpPr>
        <p:spPr bwMode="white">
          <a:xfrm>
            <a:off x="5191281" y="1572340"/>
            <a:ext cx="285677" cy="3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A6BB9C-9818-9AC8-8162-BD0698FFB128}"/>
              </a:ext>
            </a:extLst>
          </p:cNvPr>
          <p:cNvSpPr/>
          <p:nvPr/>
        </p:nvSpPr>
        <p:spPr bwMode="white">
          <a:xfrm>
            <a:off x="7753448" y="2438437"/>
            <a:ext cx="2062231" cy="4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F83FC3-4584-1F80-4415-1AB8578C56EA}"/>
              </a:ext>
            </a:extLst>
          </p:cNvPr>
          <p:cNvSpPr/>
          <p:nvPr/>
        </p:nvSpPr>
        <p:spPr bwMode="white">
          <a:xfrm>
            <a:off x="1013254" y="3349180"/>
            <a:ext cx="8231070" cy="47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CE965A-D526-D65B-4947-C34B9717346C}"/>
              </a:ext>
            </a:extLst>
          </p:cNvPr>
          <p:cNvSpPr/>
          <p:nvPr/>
        </p:nvSpPr>
        <p:spPr bwMode="white">
          <a:xfrm>
            <a:off x="4602072" y="5179591"/>
            <a:ext cx="2580021" cy="46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AA07F0B-A674-FC17-5902-ED4EA53284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1" t="56018" r="30505" b="-1"/>
          <a:stretch/>
        </p:blipFill>
        <p:spPr>
          <a:xfrm>
            <a:off x="9650014" y="3717032"/>
            <a:ext cx="2546637" cy="230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2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4555C-9260-79E8-1E62-B9128EA6BD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5805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425AA3-C4CA-D3E5-C5B2-CB72621F5438}"/>
              </a:ext>
            </a:extLst>
          </p:cNvPr>
          <p:cNvSpPr/>
          <p:nvPr/>
        </p:nvSpPr>
        <p:spPr bwMode="white">
          <a:xfrm>
            <a:off x="3226584" y="1827222"/>
            <a:ext cx="4118609" cy="41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C828ED-782E-B6EA-C292-75B8639DD46B}"/>
              </a:ext>
            </a:extLst>
          </p:cNvPr>
          <p:cNvSpPr/>
          <p:nvPr/>
        </p:nvSpPr>
        <p:spPr bwMode="white">
          <a:xfrm>
            <a:off x="9356234" y="3477345"/>
            <a:ext cx="450472" cy="40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D86189-1B63-984A-A295-9A9CCE80B6FE}"/>
              </a:ext>
            </a:extLst>
          </p:cNvPr>
          <p:cNvSpPr/>
          <p:nvPr/>
        </p:nvSpPr>
        <p:spPr bwMode="white">
          <a:xfrm>
            <a:off x="1859077" y="4121832"/>
            <a:ext cx="7931541" cy="60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0FB5A6-DFA3-C468-CB1A-84E8D5A5569C}"/>
              </a:ext>
            </a:extLst>
          </p:cNvPr>
          <p:cNvSpPr/>
          <p:nvPr/>
        </p:nvSpPr>
        <p:spPr bwMode="white">
          <a:xfrm>
            <a:off x="1859077" y="5119420"/>
            <a:ext cx="7947629" cy="41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92015D-FA86-0991-B4B6-D4922E81831B}"/>
              </a:ext>
            </a:extLst>
          </p:cNvPr>
          <p:cNvSpPr/>
          <p:nvPr/>
        </p:nvSpPr>
        <p:spPr bwMode="white">
          <a:xfrm>
            <a:off x="1859077" y="5940457"/>
            <a:ext cx="6105517" cy="42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AA07F0B-A674-FC17-5902-ED4EA53284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1" t="56018" r="30505" b="-1"/>
          <a:stretch/>
        </p:blipFill>
        <p:spPr>
          <a:xfrm>
            <a:off x="9650014" y="4000210"/>
            <a:ext cx="2546637" cy="230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6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8AAA1-E616-DE06-4C3F-BA1EA709B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32364"/>
            <a:ext cx="9178132" cy="43466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E251BE-3F0E-9165-323E-1195A272559B}"/>
              </a:ext>
            </a:extLst>
          </p:cNvPr>
          <p:cNvSpPr/>
          <p:nvPr/>
        </p:nvSpPr>
        <p:spPr bwMode="white">
          <a:xfrm>
            <a:off x="9250074" y="4616574"/>
            <a:ext cx="339075" cy="31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4A4CCD8-BAB2-FC18-3096-C358FA4AC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772" y="5078980"/>
            <a:ext cx="9178132" cy="166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82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8C80A-9F3A-6720-0E21-DCD5206DB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0697904" cy="1871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667A04-A50C-FC73-4243-8B15D74D8CA2}"/>
              </a:ext>
            </a:extLst>
          </p:cNvPr>
          <p:cNvSpPr/>
          <p:nvPr/>
        </p:nvSpPr>
        <p:spPr bwMode="white">
          <a:xfrm>
            <a:off x="9650141" y="2411341"/>
            <a:ext cx="341326" cy="36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379329-4FCD-B6B2-6030-F3F634B4F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69" y="3009067"/>
            <a:ext cx="10697904" cy="373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57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E7970-AFA8-B4E7-29AD-088AD7104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24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BEC737-7322-5B1D-C2CA-8EC997C5FD44}"/>
              </a:ext>
            </a:extLst>
          </p:cNvPr>
          <p:cNvSpPr/>
          <p:nvPr/>
        </p:nvSpPr>
        <p:spPr bwMode="white">
          <a:xfrm>
            <a:off x="10119445" y="3503974"/>
            <a:ext cx="418942" cy="38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45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84F68-2575-EDB3-CDF0-9361FB731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29352"/>
            <a:ext cx="84097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14DBE5-61DD-8EE7-159B-AB5BEBEF8B34}"/>
              </a:ext>
            </a:extLst>
          </p:cNvPr>
          <p:cNvSpPr/>
          <p:nvPr/>
        </p:nvSpPr>
        <p:spPr bwMode="white">
          <a:xfrm>
            <a:off x="8681319" y="2515879"/>
            <a:ext cx="275381" cy="28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12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08CB8-05C0-9A9E-752A-9EE2924CA1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85142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13E20-E4AA-BEA9-8771-E7B0549AF626}"/>
              </a:ext>
            </a:extLst>
          </p:cNvPr>
          <p:cNvSpPr/>
          <p:nvPr/>
        </p:nvSpPr>
        <p:spPr bwMode="white">
          <a:xfrm>
            <a:off x="8706781" y="1824253"/>
            <a:ext cx="250209" cy="28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64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52569-B0B2-AE50-FE08-D2A41DDC5E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79900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9AECC0-1DC5-943A-AA4B-21D9BDFBB685}"/>
              </a:ext>
            </a:extLst>
          </p:cNvPr>
          <p:cNvSpPr/>
          <p:nvPr/>
        </p:nvSpPr>
        <p:spPr bwMode="white">
          <a:xfrm>
            <a:off x="8312025" y="1743096"/>
            <a:ext cx="248221" cy="27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18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E9171-9CD2-EC8F-141E-A3BD7A44D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79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6052569-B0B2-AE50-FE08-D2A41DDC5E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5" t="24543" r="32408"/>
          <a:stretch/>
        </p:blipFill>
        <p:spPr>
          <a:xfrm>
            <a:off x="9120336" y="1224000"/>
            <a:ext cx="2736304" cy="442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7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A84A4-F0DB-8DEC-FCA9-BDCBD8F5E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629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6CBCE8-7E2F-3F03-E03B-9062A93CFD2F}"/>
              </a:ext>
            </a:extLst>
          </p:cNvPr>
          <p:cNvSpPr/>
          <p:nvPr/>
        </p:nvSpPr>
        <p:spPr bwMode="white">
          <a:xfrm>
            <a:off x="9681853" y="2717968"/>
            <a:ext cx="368876" cy="32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