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48" r:id="rId19"/>
    <p:sldId id="331" r:id="rId20"/>
    <p:sldId id="330" r:id="rId21"/>
    <p:sldId id="329" r:id="rId22"/>
    <p:sldId id="34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849423"/>
            <a:ext cx="7920880" cy="1159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55341-8CCF-7D4C-4A86-4738B6FA3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43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C9167-6481-CB8E-92E7-792E6DFD2210}"/>
              </a:ext>
            </a:extLst>
          </p:cNvPr>
          <p:cNvSpPr/>
          <p:nvPr/>
        </p:nvSpPr>
        <p:spPr bwMode="white">
          <a:xfrm>
            <a:off x="10176574" y="2400982"/>
            <a:ext cx="371335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57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979CE-CE4D-1231-557E-43A0ADD4C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268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90D1E-B327-1AB4-211E-01F1AA9439BB}"/>
              </a:ext>
            </a:extLst>
          </p:cNvPr>
          <p:cNvSpPr/>
          <p:nvPr/>
        </p:nvSpPr>
        <p:spPr bwMode="white">
          <a:xfrm>
            <a:off x="10176574" y="2392080"/>
            <a:ext cx="371335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6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2EB29-E17A-C189-94FC-D0CE5F2EB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DE9BE-A259-8639-F7E5-1D49EFD0F39D}"/>
              </a:ext>
            </a:extLst>
          </p:cNvPr>
          <p:cNvSpPr/>
          <p:nvPr/>
        </p:nvSpPr>
        <p:spPr bwMode="white">
          <a:xfrm>
            <a:off x="10176574" y="1557453"/>
            <a:ext cx="371335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B5376-E18F-071A-B5C7-6190B1F7F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611B0-A649-42B3-B7C7-4741B4ACC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799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E739E-A4C9-978C-929D-04B465FB352E}"/>
              </a:ext>
            </a:extLst>
          </p:cNvPr>
          <p:cNvSpPr/>
          <p:nvPr/>
        </p:nvSpPr>
        <p:spPr bwMode="white">
          <a:xfrm>
            <a:off x="10084088" y="2772547"/>
            <a:ext cx="327991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95E8D-00CE-E80D-4F9F-18D24ADC8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09615"/>
            <a:ext cx="7920880" cy="60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4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ADF71-7206-91E7-8E5B-DAF5820E6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5790F-A329-A498-0FF5-DDA9349E0C4E}"/>
              </a:ext>
            </a:extLst>
          </p:cNvPr>
          <p:cNvSpPr/>
          <p:nvPr/>
        </p:nvSpPr>
        <p:spPr bwMode="white">
          <a:xfrm>
            <a:off x="2740352" y="3358881"/>
            <a:ext cx="1618639" cy="47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8BC76-2C58-C2A3-D09C-A34CE99D1BAB}"/>
              </a:ext>
            </a:extLst>
          </p:cNvPr>
          <p:cNvSpPr/>
          <p:nvPr/>
        </p:nvSpPr>
        <p:spPr bwMode="white">
          <a:xfrm>
            <a:off x="6396574" y="5198311"/>
            <a:ext cx="1542468" cy="4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A95E8D-00CE-E80D-4F9F-18D24ADC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1" t="54382" r="15797"/>
          <a:stretch/>
        </p:blipFill>
        <p:spPr>
          <a:xfrm>
            <a:off x="8688288" y="4941168"/>
            <a:ext cx="3312368" cy="175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7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E4118-3FE7-1D70-EA41-B440B2EC3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56" b="42950"/>
          <a:stretch/>
        </p:blipFill>
        <p:spPr>
          <a:xfrm>
            <a:off x="1199456" y="801360"/>
            <a:ext cx="9217024" cy="3347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E723F-5FDF-5235-20C1-FCCCF0CEA062}"/>
              </a:ext>
            </a:extLst>
          </p:cNvPr>
          <p:cNvSpPr/>
          <p:nvPr/>
        </p:nvSpPr>
        <p:spPr bwMode="white">
          <a:xfrm>
            <a:off x="8025524" y="1815798"/>
            <a:ext cx="961418" cy="4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C727D-2BC1-D2CC-F846-DC9A3B468EB9}"/>
              </a:ext>
            </a:extLst>
          </p:cNvPr>
          <p:cNvSpPr/>
          <p:nvPr/>
        </p:nvSpPr>
        <p:spPr bwMode="white">
          <a:xfrm>
            <a:off x="9817258" y="5208918"/>
            <a:ext cx="367086" cy="4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3A95E8D-00CE-E80D-4F9F-18D24ADC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1" t="54382" r="15797"/>
          <a:stretch/>
        </p:blipFill>
        <p:spPr>
          <a:xfrm>
            <a:off x="3863752" y="4293096"/>
            <a:ext cx="4320480" cy="228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6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E4118-3FE7-1D70-EA41-B440B2EC3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51" r="12839"/>
          <a:stretch/>
        </p:blipFill>
        <p:spPr>
          <a:xfrm>
            <a:off x="1199456" y="1268760"/>
            <a:ext cx="9073008" cy="25202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C727D-2BC1-D2CC-F846-DC9A3B468EB9}"/>
              </a:ext>
            </a:extLst>
          </p:cNvPr>
          <p:cNvSpPr/>
          <p:nvPr/>
        </p:nvSpPr>
        <p:spPr bwMode="white">
          <a:xfrm>
            <a:off x="9817258" y="2328598"/>
            <a:ext cx="367086" cy="4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EC0D8-062D-7CD8-678A-3A63ED48EE3A}"/>
              </a:ext>
            </a:extLst>
          </p:cNvPr>
          <p:cNvSpPr/>
          <p:nvPr/>
        </p:nvSpPr>
        <p:spPr bwMode="white">
          <a:xfrm>
            <a:off x="1916149" y="3176879"/>
            <a:ext cx="1468347" cy="4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3A95E8D-00CE-E80D-4F9F-18D24ADC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1" t="54382" r="15797"/>
          <a:stretch/>
        </p:blipFill>
        <p:spPr>
          <a:xfrm>
            <a:off x="4265107" y="4005064"/>
            <a:ext cx="49040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1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17BB7-9770-C566-CCA2-4B7C17216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23AEC7-C789-0720-85FE-22B9C3FCE030}"/>
              </a:ext>
            </a:extLst>
          </p:cNvPr>
          <p:cNvSpPr/>
          <p:nvPr/>
        </p:nvSpPr>
        <p:spPr bwMode="white">
          <a:xfrm>
            <a:off x="9681460" y="2405446"/>
            <a:ext cx="533198" cy="4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756150-6652-4A2B-F22B-115C566F0501}"/>
              </a:ext>
            </a:extLst>
          </p:cNvPr>
          <p:cNvSpPr/>
          <p:nvPr/>
        </p:nvSpPr>
        <p:spPr bwMode="white">
          <a:xfrm>
            <a:off x="1131234" y="3329642"/>
            <a:ext cx="514156" cy="4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A95E8D-00CE-E80D-4F9F-18D24ADC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1" t="54382" r="15797"/>
          <a:stretch/>
        </p:blipFill>
        <p:spPr>
          <a:xfrm>
            <a:off x="3719736" y="3543991"/>
            <a:ext cx="4955109" cy="261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2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E990A-9E77-91CF-A689-639204A68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788576" cy="554505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2495A-8C24-DADE-6501-0EF53CF5B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5298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8AB06E-76B7-59E0-C7E0-48FEDDBE2DF0}"/>
              </a:ext>
            </a:extLst>
          </p:cNvPr>
          <p:cNvSpPr/>
          <p:nvPr/>
        </p:nvSpPr>
        <p:spPr bwMode="white">
          <a:xfrm>
            <a:off x="5112195" y="4599317"/>
            <a:ext cx="4000761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49A110-047D-E7A1-C119-1F9580A0F14F}"/>
              </a:ext>
            </a:extLst>
          </p:cNvPr>
          <p:cNvSpPr/>
          <p:nvPr/>
        </p:nvSpPr>
        <p:spPr bwMode="white">
          <a:xfrm>
            <a:off x="5008175" y="5351830"/>
            <a:ext cx="1872356" cy="40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0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4D73A-BDF2-95DA-1D0E-B2BC317AB0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18432"/>
          <a:stretch/>
        </p:blipFill>
        <p:spPr>
          <a:xfrm>
            <a:off x="1271464" y="692696"/>
            <a:ext cx="10128488" cy="4437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6CC00-372D-2845-021B-E25ECF1C5FAD}"/>
              </a:ext>
            </a:extLst>
          </p:cNvPr>
          <p:cNvSpPr/>
          <p:nvPr/>
        </p:nvSpPr>
        <p:spPr bwMode="white">
          <a:xfrm>
            <a:off x="10040683" y="2753680"/>
            <a:ext cx="1359269" cy="48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13E732-540E-3565-7A89-1D9B41E78462}"/>
              </a:ext>
            </a:extLst>
          </p:cNvPr>
          <p:cNvSpPr/>
          <p:nvPr/>
        </p:nvSpPr>
        <p:spPr bwMode="white">
          <a:xfrm>
            <a:off x="2052219" y="3617776"/>
            <a:ext cx="523677" cy="52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DB2495A-8C24-DADE-6501-0EF53CF5BE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7" t="13498" r="19150" b="37416"/>
          <a:stretch/>
        </p:blipFill>
        <p:spPr>
          <a:xfrm>
            <a:off x="7104112" y="4293096"/>
            <a:ext cx="4608512" cy="23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5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4D73A-BDF2-95DA-1D0E-B2BC317AB0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91" r="10684"/>
          <a:stretch/>
        </p:blipFill>
        <p:spPr>
          <a:xfrm>
            <a:off x="360000" y="1459880"/>
            <a:ext cx="10128488" cy="9306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DD70E0-032B-7A12-B5D7-AAC8596B9CAA}"/>
              </a:ext>
            </a:extLst>
          </p:cNvPr>
          <p:cNvSpPr/>
          <p:nvPr/>
        </p:nvSpPr>
        <p:spPr bwMode="white">
          <a:xfrm>
            <a:off x="8795969" y="1723681"/>
            <a:ext cx="514157" cy="4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DB2495A-8C24-DADE-6501-0EF53CF5BE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7" t="13498" r="19150" b="37416"/>
          <a:stretch/>
        </p:blipFill>
        <p:spPr>
          <a:xfrm>
            <a:off x="2495600" y="2852936"/>
            <a:ext cx="568863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D2250-B091-2557-5E84-E634F40EA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1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808BC-6726-3611-B8E5-1473CB9DD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9461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07A6D-F29F-802F-0310-842E549FCA56}"/>
              </a:ext>
            </a:extLst>
          </p:cNvPr>
          <p:cNvSpPr/>
          <p:nvPr/>
        </p:nvSpPr>
        <p:spPr bwMode="white">
          <a:xfrm>
            <a:off x="2764264" y="6077788"/>
            <a:ext cx="1411336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70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F08A5-E172-6F01-7850-912FE570C5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224096" y="764704"/>
            <a:ext cx="10128488" cy="2673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73B07-5C36-F948-0807-A5808AB0ACD9}"/>
              </a:ext>
            </a:extLst>
          </p:cNvPr>
          <p:cNvSpPr/>
          <p:nvPr/>
        </p:nvSpPr>
        <p:spPr bwMode="white">
          <a:xfrm>
            <a:off x="5851501" y="936601"/>
            <a:ext cx="2208967" cy="49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6CC3D9-71BB-A029-FF9D-212D1BA80221}"/>
              </a:ext>
            </a:extLst>
          </p:cNvPr>
          <p:cNvSpPr/>
          <p:nvPr/>
        </p:nvSpPr>
        <p:spPr bwMode="white">
          <a:xfrm>
            <a:off x="9498201" y="946151"/>
            <a:ext cx="1647204" cy="47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92183-7CD7-CEBF-6DB8-9A84D6391F07}"/>
              </a:ext>
            </a:extLst>
          </p:cNvPr>
          <p:cNvSpPr/>
          <p:nvPr/>
        </p:nvSpPr>
        <p:spPr bwMode="white">
          <a:xfrm>
            <a:off x="2042937" y="1843840"/>
            <a:ext cx="457027" cy="4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7F14AC-A840-C94B-A8F1-E895BC575ED4}"/>
              </a:ext>
            </a:extLst>
          </p:cNvPr>
          <p:cNvSpPr/>
          <p:nvPr/>
        </p:nvSpPr>
        <p:spPr bwMode="white">
          <a:xfrm>
            <a:off x="5527773" y="2731979"/>
            <a:ext cx="3570528" cy="49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47808BC-6726-3611-B8E5-1473CB9DD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51" b="26372"/>
          <a:stretch/>
        </p:blipFill>
        <p:spPr>
          <a:xfrm>
            <a:off x="2921865" y="3539170"/>
            <a:ext cx="6176436" cy="301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9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380E4-AFE8-C337-2F68-A1A0ACE0F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076F7-CD16-5936-F575-D59D6525F694}"/>
              </a:ext>
            </a:extLst>
          </p:cNvPr>
          <p:cNvSpPr/>
          <p:nvPr/>
        </p:nvSpPr>
        <p:spPr bwMode="white">
          <a:xfrm>
            <a:off x="7139244" y="3224682"/>
            <a:ext cx="1104483" cy="4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E42CB-D920-275A-C6A6-9866C94FC5B7}"/>
              </a:ext>
            </a:extLst>
          </p:cNvPr>
          <p:cNvSpPr/>
          <p:nvPr/>
        </p:nvSpPr>
        <p:spPr bwMode="white">
          <a:xfrm>
            <a:off x="6434659" y="5006243"/>
            <a:ext cx="3837128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3805B-4CC5-9984-8E38-44C032815E97}"/>
              </a:ext>
            </a:extLst>
          </p:cNvPr>
          <p:cNvSpPr/>
          <p:nvPr/>
        </p:nvSpPr>
        <p:spPr bwMode="white">
          <a:xfrm>
            <a:off x="1131234" y="5901787"/>
            <a:ext cx="5674760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9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4977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5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3CFA8-1137-B929-4A0D-C62DFC677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0788576" cy="5519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48E54-CC9F-0915-DC7A-5D1E6A9AC3D0}"/>
              </a:ext>
            </a:extLst>
          </p:cNvPr>
          <p:cNvSpPr/>
          <p:nvPr/>
        </p:nvSpPr>
        <p:spPr bwMode="white">
          <a:xfrm>
            <a:off x="9505296" y="2321632"/>
            <a:ext cx="551144" cy="57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7968208" y="2908748"/>
            <a:ext cx="3566467" cy="221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6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B5A53-2EC7-CFB1-60AF-EE4EDA763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69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CA5FD-34FE-135D-66BE-6A474D5346CA}"/>
              </a:ext>
            </a:extLst>
          </p:cNvPr>
          <p:cNvSpPr/>
          <p:nvPr/>
        </p:nvSpPr>
        <p:spPr bwMode="white">
          <a:xfrm>
            <a:off x="10119445" y="2393053"/>
            <a:ext cx="333249" cy="3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6886227" y="3933056"/>
            <a:ext cx="4322341" cy="268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0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B36DB-D92B-A471-9C95-D9A4867C7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01978-1956-5722-E818-29283963F783}"/>
              </a:ext>
            </a:extLst>
          </p:cNvPr>
          <p:cNvSpPr/>
          <p:nvPr/>
        </p:nvSpPr>
        <p:spPr bwMode="white">
          <a:xfrm>
            <a:off x="10071838" y="2481256"/>
            <a:ext cx="418942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3143672" y="4682560"/>
            <a:ext cx="3458245" cy="214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8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10D3A-0EA3-3CC2-4CBB-3F980002C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0830597" cy="1770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297CE-0A02-5E30-3128-6D75BD1E5632}"/>
              </a:ext>
            </a:extLst>
          </p:cNvPr>
          <p:cNvSpPr/>
          <p:nvPr/>
        </p:nvSpPr>
        <p:spPr bwMode="white">
          <a:xfrm>
            <a:off x="9998255" y="2410233"/>
            <a:ext cx="336467" cy="37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575AFF-A34F-A4DF-01A3-C6B889BDC1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4" r="31638"/>
          <a:stretch/>
        </p:blipFill>
        <p:spPr>
          <a:xfrm>
            <a:off x="1222054" y="3168436"/>
            <a:ext cx="7403987" cy="35729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8296886" y="3645024"/>
            <a:ext cx="3775778" cy="234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0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278D3-B69B-E178-1F87-FB724032F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865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1AE33-80D3-5981-D2C9-00DB9DB5588E}"/>
              </a:ext>
            </a:extLst>
          </p:cNvPr>
          <p:cNvSpPr/>
          <p:nvPr/>
        </p:nvSpPr>
        <p:spPr bwMode="white">
          <a:xfrm>
            <a:off x="9810875" y="1864429"/>
            <a:ext cx="377326" cy="33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9249072" y="4437112"/>
            <a:ext cx="2823592" cy="175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3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FA32A-5110-7D1D-8090-A6F705A58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235" y="764704"/>
            <a:ext cx="10712421" cy="36253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5DB99-78B2-E423-2F8D-802FDFBD1B9B}"/>
              </a:ext>
            </a:extLst>
          </p:cNvPr>
          <p:cNvSpPr/>
          <p:nvPr/>
        </p:nvSpPr>
        <p:spPr bwMode="white">
          <a:xfrm>
            <a:off x="10416480" y="2780928"/>
            <a:ext cx="576064" cy="52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A01D3C-F2BE-0E18-A8BF-E13CEBF5D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6083" r="14943"/>
          <a:stretch/>
        </p:blipFill>
        <p:spPr>
          <a:xfrm>
            <a:off x="4663294" y="4293096"/>
            <a:ext cx="3962301" cy="24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67</cp:revision>
  <dcterms:created xsi:type="dcterms:W3CDTF">2015-09-16T06:44:00Z</dcterms:created>
  <dcterms:modified xsi:type="dcterms:W3CDTF">2025-07-07T12:11:59Z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