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40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76" autoAdjust="0"/>
    <p:restoredTop sz="94660"/>
  </p:normalViewPr>
  <p:slideViewPr>
    <p:cSldViewPr showGuides="1">
      <p:cViewPr varScale="1">
        <p:scale>
          <a:sx n="66" d="100"/>
          <a:sy n="66" d="100"/>
        </p:scale>
        <p:origin x="56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757487"/>
            <a:ext cx="7162800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21A9E-4FBA-6708-777F-767AAC9E7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9187141" cy="5868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DF5872C-ACA1-A400-B3C1-37AC54C8CD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9" t="41722" r="26722"/>
          <a:stretch/>
        </p:blipFill>
        <p:spPr>
          <a:xfrm>
            <a:off x="9408368" y="4221088"/>
            <a:ext cx="2736304" cy="188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54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3FB4D-D52C-78B1-02C6-7A22E5DA4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43363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F97723-088F-7F2F-99EE-13FF67ED7C80}"/>
              </a:ext>
            </a:extLst>
          </p:cNvPr>
          <p:cNvSpPr/>
          <p:nvPr/>
        </p:nvSpPr>
        <p:spPr bwMode="white">
          <a:xfrm>
            <a:off x="10108784" y="2720704"/>
            <a:ext cx="324134" cy="35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60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A7E58-1466-AD88-B54B-B175221BA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66919-7669-5AB1-4916-6AA1294D6350}"/>
              </a:ext>
            </a:extLst>
          </p:cNvPr>
          <p:cNvSpPr/>
          <p:nvPr/>
        </p:nvSpPr>
        <p:spPr bwMode="white">
          <a:xfrm>
            <a:off x="7948564" y="5912823"/>
            <a:ext cx="199949" cy="37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C5D59D-71D4-9A67-8097-12296B914B6E}"/>
              </a:ext>
            </a:extLst>
          </p:cNvPr>
          <p:cNvSpPr/>
          <p:nvPr/>
        </p:nvSpPr>
        <p:spPr bwMode="white">
          <a:xfrm>
            <a:off x="9167304" y="5865172"/>
            <a:ext cx="1056876" cy="4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4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015AD-C5B3-5EE9-AA87-2229A8523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58989"/>
            <a:ext cx="11340000" cy="3621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DFE01A-8467-1868-8236-393EDB64F9A9}"/>
              </a:ext>
            </a:extLst>
          </p:cNvPr>
          <p:cNvSpPr/>
          <p:nvPr/>
        </p:nvSpPr>
        <p:spPr bwMode="white">
          <a:xfrm>
            <a:off x="6406095" y="1540061"/>
            <a:ext cx="304685" cy="37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B59084-2BA2-DE9E-9B28-73AF51C18CD4}"/>
              </a:ext>
            </a:extLst>
          </p:cNvPr>
          <p:cNvSpPr/>
          <p:nvPr/>
        </p:nvSpPr>
        <p:spPr bwMode="white">
          <a:xfrm>
            <a:off x="7758136" y="1482880"/>
            <a:ext cx="1628161" cy="4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5C63C8-13DC-2FE6-99AB-0B40747E446B}"/>
              </a:ext>
            </a:extLst>
          </p:cNvPr>
          <p:cNvSpPr/>
          <p:nvPr/>
        </p:nvSpPr>
        <p:spPr bwMode="white">
          <a:xfrm>
            <a:off x="1931032" y="2454953"/>
            <a:ext cx="314206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16CCE6-3BE4-343F-813B-6C811288B50C}"/>
              </a:ext>
            </a:extLst>
          </p:cNvPr>
          <p:cNvSpPr/>
          <p:nvPr/>
        </p:nvSpPr>
        <p:spPr bwMode="white">
          <a:xfrm>
            <a:off x="3578236" y="2407303"/>
            <a:ext cx="1075919" cy="4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459216-569C-AB95-C994-2C4BB90D6E12}"/>
              </a:ext>
            </a:extLst>
          </p:cNvPr>
          <p:cNvSpPr/>
          <p:nvPr/>
        </p:nvSpPr>
        <p:spPr bwMode="white">
          <a:xfrm>
            <a:off x="5949068" y="3388906"/>
            <a:ext cx="314206" cy="37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DF84CC-1D5E-28EB-7014-B00B8DD308F2}"/>
              </a:ext>
            </a:extLst>
          </p:cNvPr>
          <p:cNvSpPr/>
          <p:nvPr/>
        </p:nvSpPr>
        <p:spPr bwMode="white">
          <a:xfrm>
            <a:off x="7748614" y="3341255"/>
            <a:ext cx="1085440" cy="47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814FEB-BAC6-4DB2-8924-C29A6653A1AF}"/>
              </a:ext>
            </a:extLst>
          </p:cNvPr>
          <p:cNvSpPr/>
          <p:nvPr/>
        </p:nvSpPr>
        <p:spPr bwMode="white">
          <a:xfrm>
            <a:off x="4939798" y="4256148"/>
            <a:ext cx="2142317" cy="4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52A7E58-1466-AD88-B54B-B175221BAD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2" t="16731" r="22748" b="18316"/>
          <a:stretch/>
        </p:blipFill>
        <p:spPr>
          <a:xfrm>
            <a:off x="7911208" y="4212061"/>
            <a:ext cx="3750705" cy="224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7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62BCA-2458-4BBF-AC13-C4DDD6F03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1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0BD2D4-E573-D879-71CE-5642571D4C7D}"/>
              </a:ext>
            </a:extLst>
          </p:cNvPr>
          <p:cNvSpPr/>
          <p:nvPr/>
        </p:nvSpPr>
        <p:spPr bwMode="white">
          <a:xfrm>
            <a:off x="7367758" y="1462097"/>
            <a:ext cx="314206" cy="38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1840F6-CE9D-BC5D-2549-668FADB3A53E}"/>
              </a:ext>
            </a:extLst>
          </p:cNvPr>
          <p:cNvSpPr/>
          <p:nvPr/>
        </p:nvSpPr>
        <p:spPr bwMode="white">
          <a:xfrm>
            <a:off x="9195869" y="1424001"/>
            <a:ext cx="1075919" cy="48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977FB1-B4B7-709B-AFA8-D29B46FB20B4}"/>
              </a:ext>
            </a:extLst>
          </p:cNvPr>
          <p:cNvSpPr/>
          <p:nvPr/>
        </p:nvSpPr>
        <p:spPr bwMode="white">
          <a:xfrm>
            <a:off x="1140755" y="2338295"/>
            <a:ext cx="514156" cy="4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DA180A-53D4-6398-CB26-E561549FF6DF}"/>
              </a:ext>
            </a:extLst>
          </p:cNvPr>
          <p:cNvSpPr/>
          <p:nvPr/>
        </p:nvSpPr>
        <p:spPr bwMode="white">
          <a:xfrm>
            <a:off x="3987657" y="4185930"/>
            <a:ext cx="1104483" cy="48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C06BF2-236C-C477-C4C9-07A5A5D46752}"/>
              </a:ext>
            </a:extLst>
          </p:cNvPr>
          <p:cNvSpPr/>
          <p:nvPr/>
        </p:nvSpPr>
        <p:spPr bwMode="white">
          <a:xfrm>
            <a:off x="6882166" y="4195454"/>
            <a:ext cx="1637682" cy="47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52A7E58-1466-AD88-B54B-B175221BAD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2" t="16731" r="22748" b="18316"/>
          <a:stretch/>
        </p:blipFill>
        <p:spPr>
          <a:xfrm>
            <a:off x="4539898" y="4847156"/>
            <a:ext cx="3142065" cy="187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34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65B41-C9F6-DF9E-0E9B-E74F103F4A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5" y="692696"/>
            <a:ext cx="8685909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62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021CD-20AC-2E5B-0DF7-884D6C9D2C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32" b="55823"/>
          <a:stretch/>
        </p:blipFill>
        <p:spPr>
          <a:xfrm>
            <a:off x="1271465" y="836712"/>
            <a:ext cx="9145016" cy="25922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1AABFB-EAF1-5CDC-BF81-6DEA0A0DA9B4}"/>
              </a:ext>
            </a:extLst>
          </p:cNvPr>
          <p:cNvSpPr/>
          <p:nvPr/>
        </p:nvSpPr>
        <p:spPr bwMode="white">
          <a:xfrm>
            <a:off x="5060162" y="2623161"/>
            <a:ext cx="3747502" cy="56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8065B41-C9F6-DF9E-0E9B-E74F103F4A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4" t="42857" r="27876"/>
          <a:stretch/>
        </p:blipFill>
        <p:spPr>
          <a:xfrm>
            <a:off x="4583832" y="3495247"/>
            <a:ext cx="3312368" cy="317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20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021CD-20AC-2E5B-0DF7-884D6C9D2C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77" r="10533"/>
          <a:stretch/>
        </p:blipFill>
        <p:spPr>
          <a:xfrm>
            <a:off x="1343472" y="908720"/>
            <a:ext cx="9217024" cy="327571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3CC00E-40B5-618E-0953-BEFDC3C7976E}"/>
              </a:ext>
            </a:extLst>
          </p:cNvPr>
          <p:cNvSpPr/>
          <p:nvPr/>
        </p:nvSpPr>
        <p:spPr bwMode="white">
          <a:xfrm>
            <a:off x="4820769" y="1942821"/>
            <a:ext cx="389249" cy="33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97CCA1-DAB5-C4A9-1F08-6377C451A5B3}"/>
              </a:ext>
            </a:extLst>
          </p:cNvPr>
          <p:cNvSpPr/>
          <p:nvPr/>
        </p:nvSpPr>
        <p:spPr bwMode="white">
          <a:xfrm>
            <a:off x="6516168" y="1899547"/>
            <a:ext cx="977449" cy="43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4DAE30-13CA-527F-8A9C-9B3832B9A2DC}"/>
              </a:ext>
            </a:extLst>
          </p:cNvPr>
          <p:cNvSpPr/>
          <p:nvPr/>
        </p:nvSpPr>
        <p:spPr bwMode="white">
          <a:xfrm>
            <a:off x="3030220" y="3578591"/>
            <a:ext cx="1479149" cy="43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8065B41-C9F6-DF9E-0E9B-E74F103F4A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4" t="42857" r="27876"/>
          <a:stretch/>
        </p:blipFill>
        <p:spPr>
          <a:xfrm>
            <a:off x="4583832" y="3495247"/>
            <a:ext cx="3312368" cy="317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38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2E4A4-99D7-9A3B-77D3-C60CDC9B87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/>
        </p:blipFill>
        <p:spPr>
          <a:xfrm>
            <a:off x="1271464" y="692696"/>
            <a:ext cx="10153128" cy="48105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7432A3-D530-DBDA-6E47-DBEAF477A35D}"/>
              </a:ext>
            </a:extLst>
          </p:cNvPr>
          <p:cNvSpPr/>
          <p:nvPr/>
        </p:nvSpPr>
        <p:spPr bwMode="white">
          <a:xfrm>
            <a:off x="5137156" y="1921537"/>
            <a:ext cx="361813" cy="35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2BBAA1-0057-55E3-C3EA-CF5BB4444D51}"/>
              </a:ext>
            </a:extLst>
          </p:cNvPr>
          <p:cNvSpPr/>
          <p:nvPr/>
        </p:nvSpPr>
        <p:spPr bwMode="white">
          <a:xfrm>
            <a:off x="6936703" y="1854856"/>
            <a:ext cx="1114005" cy="49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A513AF-25DC-B662-37A5-A8612DDDB2AA}"/>
              </a:ext>
            </a:extLst>
          </p:cNvPr>
          <p:cNvSpPr/>
          <p:nvPr/>
        </p:nvSpPr>
        <p:spPr bwMode="white">
          <a:xfrm>
            <a:off x="10069247" y="2778868"/>
            <a:ext cx="1104483" cy="4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43035C-AC32-77F0-5227-535DF7DAA432}"/>
              </a:ext>
            </a:extLst>
          </p:cNvPr>
          <p:cNvSpPr/>
          <p:nvPr/>
        </p:nvSpPr>
        <p:spPr bwMode="white">
          <a:xfrm>
            <a:off x="2052218" y="3579045"/>
            <a:ext cx="7763557" cy="61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8065B41-C9F6-DF9E-0E9B-E74F103F4A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4" t="42857" r="27876"/>
          <a:stretch/>
        </p:blipFill>
        <p:spPr>
          <a:xfrm>
            <a:off x="5375920" y="4393907"/>
            <a:ext cx="2520280" cy="241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6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CBB97-2E5E-B423-BD6E-42B6148095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52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169F6F-BF95-FC0B-B5C4-27B0F8704DF8}"/>
              </a:ext>
            </a:extLst>
          </p:cNvPr>
          <p:cNvSpPr/>
          <p:nvPr/>
        </p:nvSpPr>
        <p:spPr bwMode="white">
          <a:xfrm>
            <a:off x="3997178" y="2435018"/>
            <a:ext cx="761712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107104-3CDF-3B88-B3B4-28F484F0EB5F}"/>
              </a:ext>
            </a:extLst>
          </p:cNvPr>
          <p:cNvSpPr/>
          <p:nvPr/>
        </p:nvSpPr>
        <p:spPr bwMode="white">
          <a:xfrm>
            <a:off x="4958841" y="3102509"/>
            <a:ext cx="1133047" cy="3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DE0C11-93A7-10D4-A180-B1D2DA1A84E7}"/>
              </a:ext>
            </a:extLst>
          </p:cNvPr>
          <p:cNvSpPr/>
          <p:nvPr/>
        </p:nvSpPr>
        <p:spPr bwMode="white">
          <a:xfrm>
            <a:off x="7034508" y="3102509"/>
            <a:ext cx="761711" cy="3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C0A897-0747-BC07-5D4D-D9F43C9E2F57}"/>
              </a:ext>
            </a:extLst>
          </p:cNvPr>
          <p:cNvSpPr/>
          <p:nvPr/>
        </p:nvSpPr>
        <p:spPr bwMode="white">
          <a:xfrm>
            <a:off x="4949319" y="3760464"/>
            <a:ext cx="771234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7A1C08-744F-8AB3-7483-609776AE0F27}"/>
              </a:ext>
            </a:extLst>
          </p:cNvPr>
          <p:cNvSpPr/>
          <p:nvPr/>
        </p:nvSpPr>
        <p:spPr bwMode="white">
          <a:xfrm>
            <a:off x="6663173" y="3760464"/>
            <a:ext cx="1133047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AC678E-0037-FB5A-7EBD-D16ABC85C43D}"/>
              </a:ext>
            </a:extLst>
          </p:cNvPr>
          <p:cNvSpPr/>
          <p:nvPr/>
        </p:nvSpPr>
        <p:spPr bwMode="white">
          <a:xfrm>
            <a:off x="4558942" y="4427954"/>
            <a:ext cx="1161612" cy="3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E22CB8-AAD6-BC65-58FC-BB4B6DC7045E}"/>
              </a:ext>
            </a:extLst>
          </p:cNvPr>
          <p:cNvSpPr/>
          <p:nvPr/>
        </p:nvSpPr>
        <p:spPr bwMode="white">
          <a:xfrm>
            <a:off x="6844080" y="4427954"/>
            <a:ext cx="780755" cy="3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3D8055-2006-F4A4-50A2-6981749EE43F}"/>
              </a:ext>
            </a:extLst>
          </p:cNvPr>
          <p:cNvSpPr/>
          <p:nvPr/>
        </p:nvSpPr>
        <p:spPr bwMode="white">
          <a:xfrm>
            <a:off x="2673702" y="5095445"/>
            <a:ext cx="761712" cy="3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474170-C5DB-77FA-95BD-A0F353306C9D}"/>
              </a:ext>
            </a:extLst>
          </p:cNvPr>
          <p:cNvSpPr/>
          <p:nvPr/>
        </p:nvSpPr>
        <p:spPr bwMode="white">
          <a:xfrm>
            <a:off x="7234458" y="5085910"/>
            <a:ext cx="1152090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3C33F-0C0A-FFBF-F043-41B558D1C0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26042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10D39B-EE7B-2A6E-2B82-1EC86C57FB1D}"/>
              </a:ext>
            </a:extLst>
          </p:cNvPr>
          <p:cNvSpPr/>
          <p:nvPr/>
        </p:nvSpPr>
        <p:spPr bwMode="white">
          <a:xfrm>
            <a:off x="10618698" y="3249399"/>
            <a:ext cx="249833" cy="2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6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926F0-68E4-5CCD-9FF6-0D706275CC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D5C66A-2681-0E99-208B-D5F49AF783EA}"/>
              </a:ext>
            </a:extLst>
          </p:cNvPr>
          <p:cNvSpPr/>
          <p:nvPr/>
        </p:nvSpPr>
        <p:spPr bwMode="white">
          <a:xfrm>
            <a:off x="10700251" y="1424066"/>
            <a:ext cx="257078" cy="2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4B5CC9-2EB3-BCAA-F8AD-C70A5BA747EE}"/>
              </a:ext>
            </a:extLst>
          </p:cNvPr>
          <p:cNvSpPr/>
          <p:nvPr/>
        </p:nvSpPr>
        <p:spPr bwMode="white">
          <a:xfrm>
            <a:off x="10700251" y="3415203"/>
            <a:ext cx="257078" cy="2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10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711BA-32F9-2BE9-CCC6-E4F9992D2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74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B19AE8-23C4-2743-B14F-1372B44DCA44}"/>
              </a:ext>
            </a:extLst>
          </p:cNvPr>
          <p:cNvSpPr/>
          <p:nvPr/>
        </p:nvSpPr>
        <p:spPr bwMode="white">
          <a:xfrm>
            <a:off x="10681209" y="1414561"/>
            <a:ext cx="276121" cy="2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A477B2-70EA-F509-A113-B111581071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97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941624-8802-C5F1-14B6-6894A29A743A}"/>
              </a:ext>
            </a:extLst>
          </p:cNvPr>
          <p:cNvSpPr/>
          <p:nvPr/>
        </p:nvSpPr>
        <p:spPr bwMode="white">
          <a:xfrm>
            <a:off x="10709773" y="2290536"/>
            <a:ext cx="257078" cy="27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33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0CC41-FA21-B759-2870-7E15A1A8B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22804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6F95B-B2F5-21F9-2537-A526A08B8E7B}"/>
              </a:ext>
            </a:extLst>
          </p:cNvPr>
          <p:cNvSpPr/>
          <p:nvPr/>
        </p:nvSpPr>
        <p:spPr bwMode="white">
          <a:xfrm>
            <a:off x="10005239" y="2778392"/>
            <a:ext cx="317747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26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E4D6E-5CF1-CE08-42DC-C391AA9FD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55322"/>
            <a:ext cx="10723379" cy="56773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84E8C9-1184-3D67-98D1-8521B5DF991D}"/>
              </a:ext>
            </a:extLst>
          </p:cNvPr>
          <p:cNvSpPr/>
          <p:nvPr/>
        </p:nvSpPr>
        <p:spPr bwMode="white">
          <a:xfrm>
            <a:off x="10250199" y="4221089"/>
            <a:ext cx="45431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58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F5872C-ACA1-A400-B3C1-37AC54C8C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4161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C9F820-BCE0-BB3D-6832-5D4A5F91B6BB}"/>
              </a:ext>
            </a:extLst>
          </p:cNvPr>
          <p:cNvSpPr/>
          <p:nvPr/>
        </p:nvSpPr>
        <p:spPr bwMode="white">
          <a:xfrm>
            <a:off x="10139656" y="2772276"/>
            <a:ext cx="384813" cy="35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67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