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9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40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8" autoAdjust="0"/>
    <p:restoredTop sz="94660"/>
  </p:normalViewPr>
  <p:slideViewPr>
    <p:cSldViewPr showGuides="1">
      <p:cViewPr varScale="1">
        <p:scale>
          <a:sx n="66" d="100"/>
          <a:sy n="66" d="100"/>
        </p:scale>
        <p:origin x="75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7" y="2197831"/>
            <a:ext cx="9073006" cy="24623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7BF14-E60C-E477-E015-1F434904B8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095" y="764704"/>
            <a:ext cx="769022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0D8518-30DE-8E2D-F94F-0419AF930FC7}"/>
              </a:ext>
            </a:extLst>
          </p:cNvPr>
          <p:cNvSpPr/>
          <p:nvPr/>
        </p:nvSpPr>
        <p:spPr bwMode="white">
          <a:xfrm>
            <a:off x="7852811" y="1882726"/>
            <a:ext cx="238907" cy="26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7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69FAF-8731-9E5A-6964-D0DAEC682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01360"/>
            <a:ext cx="104270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C5292C-2EC7-DD2C-ED4D-F0B03FB0364B}"/>
              </a:ext>
            </a:extLst>
          </p:cNvPr>
          <p:cNvSpPr/>
          <p:nvPr/>
        </p:nvSpPr>
        <p:spPr bwMode="white">
          <a:xfrm>
            <a:off x="10166452" y="2763198"/>
            <a:ext cx="323931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6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B6482-6AC3-F18C-360B-B3977FDBC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60DECB-FD98-FAB1-466D-CF3401E94FAC}"/>
              </a:ext>
            </a:extLst>
          </p:cNvPr>
          <p:cNvSpPr/>
          <p:nvPr/>
        </p:nvSpPr>
        <p:spPr bwMode="white">
          <a:xfrm>
            <a:off x="10043274" y="3386227"/>
            <a:ext cx="333248" cy="3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64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F42BF-69BC-10D9-856A-BDC5C2376E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71244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3BE1B7-3AC8-EEC9-DA0D-B089990BFD45}"/>
              </a:ext>
            </a:extLst>
          </p:cNvPr>
          <p:cNvSpPr/>
          <p:nvPr/>
        </p:nvSpPr>
        <p:spPr bwMode="white">
          <a:xfrm>
            <a:off x="7798856" y="2082010"/>
            <a:ext cx="215348" cy="23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4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7E4FA-4139-2AAC-348D-3D0801049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8760"/>
            <a:ext cx="9979185" cy="534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76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042E0-8B05-AA9C-FA48-0BF4C6589A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18010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39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1C943-3168-C30D-CE5B-36872871A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58520"/>
          <a:stretch/>
        </p:blipFill>
        <p:spPr>
          <a:xfrm>
            <a:off x="360000" y="1224001"/>
            <a:ext cx="10056480" cy="1916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4A20B6-390F-B58B-960E-A95C7D2DA00B}"/>
              </a:ext>
            </a:extLst>
          </p:cNvPr>
          <p:cNvSpPr/>
          <p:nvPr/>
        </p:nvSpPr>
        <p:spPr bwMode="white">
          <a:xfrm>
            <a:off x="2235717" y="2396025"/>
            <a:ext cx="1609118" cy="48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93042E0-8B05-AA9C-FA48-0BF4C6589A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" t="34360" r="17254"/>
          <a:stretch/>
        </p:blipFill>
        <p:spPr>
          <a:xfrm>
            <a:off x="4583832" y="3140968"/>
            <a:ext cx="5688632" cy="345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9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1C943-3168-C30D-CE5B-36872871A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80" r="10049"/>
          <a:stretch/>
        </p:blipFill>
        <p:spPr>
          <a:xfrm>
            <a:off x="360000" y="1322440"/>
            <a:ext cx="10200496" cy="27044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1A5F71-96F3-1ED5-F5A9-058271574A79}"/>
              </a:ext>
            </a:extLst>
          </p:cNvPr>
          <p:cNvSpPr/>
          <p:nvPr/>
        </p:nvSpPr>
        <p:spPr bwMode="white">
          <a:xfrm>
            <a:off x="2740352" y="2306309"/>
            <a:ext cx="1627456" cy="6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93042E0-8B05-AA9C-FA48-0BF4C6589A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" t="34360" r="17254"/>
          <a:stretch/>
        </p:blipFill>
        <p:spPr>
          <a:xfrm>
            <a:off x="4583832" y="3140968"/>
            <a:ext cx="5688632" cy="345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9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DF1C2-8916-4324-4C5A-CF6E03DDA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79BDB9-186F-7824-F6E4-A52B9107D693}"/>
              </a:ext>
            </a:extLst>
          </p:cNvPr>
          <p:cNvSpPr/>
          <p:nvPr/>
        </p:nvSpPr>
        <p:spPr bwMode="white">
          <a:xfrm>
            <a:off x="4930277" y="4226103"/>
            <a:ext cx="2170881" cy="4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93042E0-8B05-AA9C-FA48-0BF4C6589A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" t="34360" r="17254"/>
          <a:stretch/>
        </p:blipFill>
        <p:spPr>
          <a:xfrm>
            <a:off x="7383048" y="4105977"/>
            <a:ext cx="4335583" cy="263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49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59BEF-50EE-028F-3731-1AB763894F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AC401D-253D-7BE9-9935-AE5890B89FF6}"/>
              </a:ext>
            </a:extLst>
          </p:cNvPr>
          <p:cNvSpPr/>
          <p:nvPr/>
        </p:nvSpPr>
        <p:spPr bwMode="white">
          <a:xfrm>
            <a:off x="6596523" y="2404883"/>
            <a:ext cx="1980453" cy="35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B4619C-E0F6-3CCF-D902-554F186E0B84}"/>
              </a:ext>
            </a:extLst>
          </p:cNvPr>
          <p:cNvSpPr/>
          <p:nvPr/>
        </p:nvSpPr>
        <p:spPr bwMode="white">
          <a:xfrm>
            <a:off x="1702518" y="4414290"/>
            <a:ext cx="1133047" cy="33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AE19C-279B-BBD4-A425-157F651B75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71888"/>
            <a:ext cx="11340000" cy="4649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3D174D-AC05-A049-0BBF-CA7A08D39E4B}"/>
              </a:ext>
            </a:extLst>
          </p:cNvPr>
          <p:cNvSpPr/>
          <p:nvPr/>
        </p:nvSpPr>
        <p:spPr bwMode="white">
          <a:xfrm>
            <a:off x="1654911" y="2200776"/>
            <a:ext cx="1152090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30BA0-1C00-6AF2-F2EF-2A0A57547037}"/>
              </a:ext>
            </a:extLst>
          </p:cNvPr>
          <p:cNvSpPr/>
          <p:nvPr/>
        </p:nvSpPr>
        <p:spPr bwMode="white">
          <a:xfrm>
            <a:off x="1654911" y="3534621"/>
            <a:ext cx="1152090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1427D4-2301-C05A-12DF-6129F5CCC1D5}"/>
              </a:ext>
            </a:extLst>
          </p:cNvPr>
          <p:cNvSpPr/>
          <p:nvPr/>
        </p:nvSpPr>
        <p:spPr bwMode="white">
          <a:xfrm>
            <a:off x="1645390" y="4868465"/>
            <a:ext cx="1171133" cy="3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52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3382D-A9A5-26C6-DF4B-08239EF5BD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301D93-2831-D3FD-4BF2-45757F4ADB41}"/>
              </a:ext>
            </a:extLst>
          </p:cNvPr>
          <p:cNvSpPr/>
          <p:nvPr/>
        </p:nvSpPr>
        <p:spPr bwMode="white">
          <a:xfrm>
            <a:off x="10671687" y="3911774"/>
            <a:ext cx="257078" cy="2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27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A69CC-E97D-9F06-67DE-9DD9A5A5A4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1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4E6AE-30AE-7A0D-C152-4197AC3711BA}"/>
              </a:ext>
            </a:extLst>
          </p:cNvPr>
          <p:cNvSpPr/>
          <p:nvPr/>
        </p:nvSpPr>
        <p:spPr bwMode="white">
          <a:xfrm>
            <a:off x="10624080" y="1471730"/>
            <a:ext cx="323727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3F1A9-28CD-3982-E238-757A2FF24569}"/>
              </a:ext>
            </a:extLst>
          </p:cNvPr>
          <p:cNvSpPr/>
          <p:nvPr/>
        </p:nvSpPr>
        <p:spPr bwMode="white">
          <a:xfrm>
            <a:off x="10652644" y="4139598"/>
            <a:ext cx="276121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1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C7582-7E1E-5C64-8EDE-D48FA462AA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0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4D861-598A-F60B-1BEC-837DEE49E020}"/>
              </a:ext>
            </a:extLst>
          </p:cNvPr>
          <p:cNvSpPr/>
          <p:nvPr/>
        </p:nvSpPr>
        <p:spPr bwMode="white">
          <a:xfrm>
            <a:off x="10643123" y="2862982"/>
            <a:ext cx="285642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01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9C7D6-03CD-DDD2-9160-2B9BCED00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210" y="836712"/>
            <a:ext cx="90772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53D40-6E24-02F0-BB60-B2043362DC2F}"/>
              </a:ext>
            </a:extLst>
          </p:cNvPr>
          <p:cNvSpPr/>
          <p:nvPr/>
        </p:nvSpPr>
        <p:spPr bwMode="white">
          <a:xfrm>
            <a:off x="8881135" y="5384602"/>
            <a:ext cx="884099" cy="37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57C7D1-DB23-BFDD-5C99-11A74876F829}"/>
              </a:ext>
            </a:extLst>
          </p:cNvPr>
          <p:cNvSpPr/>
          <p:nvPr/>
        </p:nvSpPr>
        <p:spPr bwMode="white">
          <a:xfrm>
            <a:off x="2402820" y="6117148"/>
            <a:ext cx="411563" cy="37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3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B8F18-5690-5625-6C1B-9ADE64D5D7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 b="32045"/>
          <a:stretch/>
        </p:blipFill>
        <p:spPr>
          <a:xfrm>
            <a:off x="360000" y="1356557"/>
            <a:ext cx="10272504" cy="3717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8F4F0-1ACC-788A-368E-9058F6CC0C6A}"/>
              </a:ext>
            </a:extLst>
          </p:cNvPr>
          <p:cNvSpPr/>
          <p:nvPr/>
        </p:nvSpPr>
        <p:spPr bwMode="white">
          <a:xfrm>
            <a:off x="9881410" y="1547151"/>
            <a:ext cx="514156" cy="4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7271C8-C545-196F-7149-159F24B50442}"/>
              </a:ext>
            </a:extLst>
          </p:cNvPr>
          <p:cNvSpPr/>
          <p:nvPr/>
        </p:nvSpPr>
        <p:spPr bwMode="white">
          <a:xfrm>
            <a:off x="1121712" y="2442947"/>
            <a:ext cx="1075919" cy="47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E108C7-5549-FFD0-9D8C-48BA752AB9B5}"/>
              </a:ext>
            </a:extLst>
          </p:cNvPr>
          <p:cNvSpPr/>
          <p:nvPr/>
        </p:nvSpPr>
        <p:spPr bwMode="white">
          <a:xfrm>
            <a:off x="1673954" y="3348272"/>
            <a:ext cx="1590075" cy="4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3BB898-8F7E-FD8C-6172-0B97B4482F13}"/>
              </a:ext>
            </a:extLst>
          </p:cNvPr>
          <p:cNvSpPr/>
          <p:nvPr/>
        </p:nvSpPr>
        <p:spPr bwMode="white">
          <a:xfrm>
            <a:off x="2740352" y="4263127"/>
            <a:ext cx="1590075" cy="4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E79C7D6-03CD-DDD2-9160-2B9BCED006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8" t="25234" r="27812" b="25681"/>
          <a:stretch/>
        </p:blipFill>
        <p:spPr>
          <a:xfrm>
            <a:off x="5704946" y="3921598"/>
            <a:ext cx="3775430" cy="260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5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B8F18-5690-5625-6C1B-9ADE64D5D7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55" r="9414"/>
          <a:stretch/>
        </p:blipFill>
        <p:spPr>
          <a:xfrm>
            <a:off x="360000" y="1460074"/>
            <a:ext cx="10272504" cy="175290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DC1A7B-0F66-B882-D12A-C404FD2C146C}"/>
              </a:ext>
            </a:extLst>
          </p:cNvPr>
          <p:cNvSpPr/>
          <p:nvPr/>
        </p:nvSpPr>
        <p:spPr bwMode="white">
          <a:xfrm>
            <a:off x="4330428" y="2479186"/>
            <a:ext cx="4717900" cy="4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E79C7D6-03CD-DDD2-9160-2B9BCED006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8" t="25234" r="27812" b="25681"/>
          <a:stretch/>
        </p:blipFill>
        <p:spPr>
          <a:xfrm>
            <a:off x="5704946" y="3921598"/>
            <a:ext cx="3775430" cy="260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5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