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40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87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98388"/>
            <a:ext cx="11089232" cy="1261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6B7DF-CCD3-9246-1E7F-E8C7B0E1E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3374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55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01454-7A11-B7A5-2AA2-5E19BEC01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7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95690-1D0B-0452-722D-DFAA34BE3AB7}"/>
              </a:ext>
            </a:extLst>
          </p:cNvPr>
          <p:cNvSpPr/>
          <p:nvPr/>
        </p:nvSpPr>
        <p:spPr bwMode="white">
          <a:xfrm>
            <a:off x="3682972" y="2448577"/>
            <a:ext cx="1980980" cy="46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CE39124-A62C-F1D1-4941-8C4E068978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055440" y="3293649"/>
            <a:ext cx="9552424" cy="200755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C8556A-017C-635F-56A7-1BB42FD4ECD9}"/>
              </a:ext>
            </a:extLst>
          </p:cNvPr>
          <p:cNvSpPr/>
          <p:nvPr/>
        </p:nvSpPr>
        <p:spPr bwMode="white">
          <a:xfrm>
            <a:off x="1588638" y="3580443"/>
            <a:ext cx="304685" cy="37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3288E8-78F8-0705-CAB0-622A77E85C61}"/>
              </a:ext>
            </a:extLst>
          </p:cNvPr>
          <p:cNvSpPr/>
          <p:nvPr/>
        </p:nvSpPr>
        <p:spPr bwMode="white">
          <a:xfrm>
            <a:off x="2159923" y="4526864"/>
            <a:ext cx="2713602" cy="4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456B7DF-CCD3-9246-1E7F-E8C7B0E1E9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9" t="30678" r="25196"/>
          <a:stretch/>
        </p:blipFill>
        <p:spPr>
          <a:xfrm>
            <a:off x="6456040" y="4193111"/>
            <a:ext cx="2952328" cy="260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8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96B02-C083-76C4-16FB-A70894A7E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534772" cy="45365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F3DD7-2E6A-59AF-E993-901F77F58275}"/>
              </a:ext>
            </a:extLst>
          </p:cNvPr>
          <p:cNvSpPr/>
          <p:nvPr/>
        </p:nvSpPr>
        <p:spPr bwMode="white">
          <a:xfrm>
            <a:off x="2509808" y="2874595"/>
            <a:ext cx="972985" cy="46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AFDD41-CD6B-D796-8031-D0C026F26D04}"/>
              </a:ext>
            </a:extLst>
          </p:cNvPr>
          <p:cNvSpPr/>
          <p:nvPr/>
        </p:nvSpPr>
        <p:spPr bwMode="white">
          <a:xfrm>
            <a:off x="4526540" y="4717549"/>
            <a:ext cx="990675" cy="45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56B7DF-CCD3-9246-1E7F-E8C7B0E1E9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9" t="30678" r="25196"/>
          <a:stretch/>
        </p:blipFill>
        <p:spPr>
          <a:xfrm>
            <a:off x="6816080" y="4365104"/>
            <a:ext cx="2742683" cy="242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3DCD4-6DEA-D713-50F8-9F51504A8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29352"/>
            <a:ext cx="102201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3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D5F6C-560E-B3DD-3C65-3E7F97DAF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82310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4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95B6A-E631-1A10-78B4-FA80C08884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8" b="32508"/>
          <a:stretch/>
        </p:blipFill>
        <p:spPr>
          <a:xfrm>
            <a:off x="1232595" y="836712"/>
            <a:ext cx="10264005" cy="3960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6BC93-8285-CD78-D0CF-1D0411031E54}"/>
              </a:ext>
            </a:extLst>
          </p:cNvPr>
          <p:cNvSpPr/>
          <p:nvPr/>
        </p:nvSpPr>
        <p:spPr bwMode="white">
          <a:xfrm>
            <a:off x="2614976" y="2098850"/>
            <a:ext cx="329138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ABA0AB-9E1D-235E-65ED-FFC079E26464}"/>
              </a:ext>
            </a:extLst>
          </p:cNvPr>
          <p:cNvSpPr/>
          <p:nvPr/>
        </p:nvSpPr>
        <p:spPr bwMode="white">
          <a:xfrm>
            <a:off x="9084896" y="3040744"/>
            <a:ext cx="2247545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4C7127-CDFB-1B68-3F0C-039897E1871F}"/>
              </a:ext>
            </a:extLst>
          </p:cNvPr>
          <p:cNvSpPr/>
          <p:nvPr/>
        </p:nvSpPr>
        <p:spPr bwMode="white">
          <a:xfrm>
            <a:off x="2088354" y="4020313"/>
            <a:ext cx="1072050" cy="47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C2D5F6C-560E-B3DD-3C65-3E7F97DAF7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6" t="40495" r="53481"/>
          <a:stretch/>
        </p:blipFill>
        <p:spPr>
          <a:xfrm>
            <a:off x="5375920" y="3700550"/>
            <a:ext cx="2736304" cy="308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95B6A-E631-1A10-78B4-FA80C08884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2" r="8358"/>
          <a:stretch/>
        </p:blipFill>
        <p:spPr>
          <a:xfrm>
            <a:off x="1232595" y="1196752"/>
            <a:ext cx="10264005" cy="19075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925EEF-C3BF-ACFF-21EA-4E9CE7BD24CB}"/>
              </a:ext>
            </a:extLst>
          </p:cNvPr>
          <p:cNvSpPr/>
          <p:nvPr/>
        </p:nvSpPr>
        <p:spPr bwMode="white">
          <a:xfrm>
            <a:off x="7693111" y="1550186"/>
            <a:ext cx="263311" cy="26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769BA5-3C9D-34AD-A88E-AB6C7E114996}"/>
              </a:ext>
            </a:extLst>
          </p:cNvPr>
          <p:cNvSpPr/>
          <p:nvPr/>
        </p:nvSpPr>
        <p:spPr bwMode="white">
          <a:xfrm>
            <a:off x="9131916" y="2379053"/>
            <a:ext cx="1025031" cy="47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C2D5F6C-560E-B3DD-3C65-3E7F97DAF7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9" t="41722"/>
          <a:stretch/>
        </p:blipFill>
        <p:spPr>
          <a:xfrm>
            <a:off x="4511824" y="3104312"/>
            <a:ext cx="4718651" cy="341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2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32BF6-A77E-FB11-7FCC-7ADD185DD5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8" b="2454"/>
          <a:stretch/>
        </p:blipFill>
        <p:spPr>
          <a:xfrm>
            <a:off x="1343472" y="801360"/>
            <a:ext cx="10056480" cy="5723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68C22-33E3-4349-6EC6-680A97721DC4}"/>
              </a:ext>
            </a:extLst>
          </p:cNvPr>
          <p:cNvSpPr/>
          <p:nvPr/>
        </p:nvSpPr>
        <p:spPr bwMode="white">
          <a:xfrm>
            <a:off x="9491314" y="2971968"/>
            <a:ext cx="1699380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E6E79-8058-27AA-ABB8-003970547E9C}"/>
              </a:ext>
            </a:extLst>
          </p:cNvPr>
          <p:cNvSpPr/>
          <p:nvPr/>
        </p:nvSpPr>
        <p:spPr bwMode="white">
          <a:xfrm>
            <a:off x="2096711" y="3919309"/>
            <a:ext cx="523593" cy="46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458D2-DF80-CFAA-6770-717F9A7BF23D}"/>
              </a:ext>
            </a:extLst>
          </p:cNvPr>
          <p:cNvSpPr/>
          <p:nvPr/>
        </p:nvSpPr>
        <p:spPr bwMode="white">
          <a:xfrm>
            <a:off x="4733048" y="5823190"/>
            <a:ext cx="2076000" cy="46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39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7A9B2-8FD2-4345-3D18-FFD6704EE4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33180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BCD415-971F-5BE9-9DFA-EA4DFD25BBC8}"/>
              </a:ext>
            </a:extLst>
          </p:cNvPr>
          <p:cNvSpPr/>
          <p:nvPr/>
        </p:nvSpPr>
        <p:spPr bwMode="white">
          <a:xfrm>
            <a:off x="8402234" y="1979970"/>
            <a:ext cx="1422684" cy="31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37F250-2D1E-6B30-A86F-D5E53E5721B8}"/>
              </a:ext>
            </a:extLst>
          </p:cNvPr>
          <p:cNvSpPr/>
          <p:nvPr/>
        </p:nvSpPr>
        <p:spPr bwMode="white">
          <a:xfrm>
            <a:off x="10935306" y="3360165"/>
            <a:ext cx="346996" cy="31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B04206-32B5-351D-44E2-86F3087C224F}"/>
              </a:ext>
            </a:extLst>
          </p:cNvPr>
          <p:cNvSpPr/>
          <p:nvPr/>
        </p:nvSpPr>
        <p:spPr bwMode="white">
          <a:xfrm>
            <a:off x="1627135" y="4054603"/>
            <a:ext cx="1049663" cy="31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689BAB-AD5A-1587-98CE-1A7812352B54}"/>
              </a:ext>
            </a:extLst>
          </p:cNvPr>
          <p:cNvSpPr/>
          <p:nvPr/>
        </p:nvSpPr>
        <p:spPr bwMode="white">
          <a:xfrm>
            <a:off x="7725592" y="4054603"/>
            <a:ext cx="1778355" cy="31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A1082D-523D-C763-A960-034EB89D8A0F}"/>
              </a:ext>
            </a:extLst>
          </p:cNvPr>
          <p:cNvSpPr/>
          <p:nvPr/>
        </p:nvSpPr>
        <p:spPr bwMode="white">
          <a:xfrm>
            <a:off x="1974131" y="5443479"/>
            <a:ext cx="1379309" cy="30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2D7BA2-93BF-FCF8-6493-BF06ACE1D5F5}"/>
              </a:ext>
            </a:extLst>
          </p:cNvPr>
          <p:cNvSpPr/>
          <p:nvPr/>
        </p:nvSpPr>
        <p:spPr bwMode="white">
          <a:xfrm>
            <a:off x="4429128" y="5434798"/>
            <a:ext cx="1405334" cy="32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48A9CD-6355-6882-747C-DC0D8026F61A}"/>
              </a:ext>
            </a:extLst>
          </p:cNvPr>
          <p:cNvSpPr/>
          <p:nvPr/>
        </p:nvSpPr>
        <p:spPr bwMode="white">
          <a:xfrm>
            <a:off x="10926631" y="5443479"/>
            <a:ext cx="364345" cy="30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DB5AC6-25CD-4D6E-46F7-1E21FB63FE83}"/>
              </a:ext>
            </a:extLst>
          </p:cNvPr>
          <p:cNvSpPr/>
          <p:nvPr/>
        </p:nvSpPr>
        <p:spPr bwMode="white">
          <a:xfrm>
            <a:off x="1644484" y="6155277"/>
            <a:ext cx="312296" cy="28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17C0E-58A6-8DF6-B5B4-55E835A20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1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FDA86E-840B-BA10-107B-E23ACC8A2562}"/>
              </a:ext>
            </a:extLst>
          </p:cNvPr>
          <p:cNvSpPr/>
          <p:nvPr/>
        </p:nvSpPr>
        <p:spPr bwMode="white">
          <a:xfrm>
            <a:off x="10662166" y="4233466"/>
            <a:ext cx="257078" cy="26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1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7AD68-14C6-6D95-7E69-773EEE0DCB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4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A73CB-D449-DF1E-C77E-B32699AF677A}"/>
              </a:ext>
            </a:extLst>
          </p:cNvPr>
          <p:cNvSpPr/>
          <p:nvPr/>
        </p:nvSpPr>
        <p:spPr bwMode="white">
          <a:xfrm>
            <a:off x="10633602" y="1471746"/>
            <a:ext cx="276120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6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EBF3B-259A-E863-C9F8-A91A95E78A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F0CC6-0647-FD07-7180-4F389A41204B}"/>
              </a:ext>
            </a:extLst>
          </p:cNvPr>
          <p:cNvSpPr/>
          <p:nvPr/>
        </p:nvSpPr>
        <p:spPr bwMode="white">
          <a:xfrm>
            <a:off x="10643123" y="2225504"/>
            <a:ext cx="276121" cy="27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69113-74BF-0563-F56E-867E0659D9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D281F0-EAA3-CF4F-54ED-7E5AD619C0D7}"/>
              </a:ext>
            </a:extLst>
          </p:cNvPr>
          <p:cNvSpPr/>
          <p:nvPr/>
        </p:nvSpPr>
        <p:spPr bwMode="white">
          <a:xfrm>
            <a:off x="10624080" y="3101363"/>
            <a:ext cx="323727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49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5B621-2E21-41B5-9DB3-FCB13F667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6428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D2859-F927-D2AF-64D2-6DC884D80794}"/>
              </a:ext>
            </a:extLst>
          </p:cNvPr>
          <p:cNvSpPr/>
          <p:nvPr/>
        </p:nvSpPr>
        <p:spPr bwMode="white">
          <a:xfrm>
            <a:off x="9626162" y="2790010"/>
            <a:ext cx="315762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6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54943-183D-E10C-DF36-A8418D4E9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707513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FB3A8B-D0A5-95A2-66A8-A1EB9BBF7214}"/>
              </a:ext>
            </a:extLst>
          </p:cNvPr>
          <p:cNvSpPr/>
          <p:nvPr/>
        </p:nvSpPr>
        <p:spPr bwMode="white">
          <a:xfrm>
            <a:off x="7576496" y="3749238"/>
            <a:ext cx="225738" cy="24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5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C52B6-274F-DE1E-6229-A7FDB12DB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9075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455C8-4695-546C-062E-1125BEE643AB}"/>
              </a:ext>
            </a:extLst>
          </p:cNvPr>
          <p:cNvSpPr/>
          <p:nvPr/>
        </p:nvSpPr>
        <p:spPr bwMode="white">
          <a:xfrm>
            <a:off x="9146027" y="3369377"/>
            <a:ext cx="291682" cy="29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19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