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00" autoAdjust="0"/>
    <p:restoredTop sz="94660"/>
  </p:normalViewPr>
  <p:slideViewPr>
    <p:cSldViewPr showGuides="1">
      <p:cViewPr varScale="1">
        <p:scale>
          <a:sx n="66" d="100"/>
          <a:sy n="66" d="100"/>
        </p:scale>
        <p:origin x="5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2873510"/>
            <a:ext cx="10801198" cy="111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43B1B-20A0-E137-F5F9-ECC8967E2D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1271465" y="692696"/>
            <a:ext cx="9863250" cy="38884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8FE348-C067-B86A-6879-EA8263334958}"/>
              </a:ext>
            </a:extLst>
          </p:cNvPr>
          <p:cNvSpPr/>
          <p:nvPr/>
        </p:nvSpPr>
        <p:spPr bwMode="white">
          <a:xfrm>
            <a:off x="8192743" y="2986333"/>
            <a:ext cx="2650321" cy="45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6277AF-FD10-79F1-3161-75C8EEC43912}"/>
              </a:ext>
            </a:extLst>
          </p:cNvPr>
          <p:cNvSpPr/>
          <p:nvPr/>
        </p:nvSpPr>
        <p:spPr bwMode="white">
          <a:xfrm>
            <a:off x="2014629" y="3998759"/>
            <a:ext cx="993870" cy="45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7346496-9A53-88C2-9310-5B9612AA38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4" t="41722" r="9253"/>
          <a:stretch/>
        </p:blipFill>
        <p:spPr>
          <a:xfrm>
            <a:off x="4383606" y="4581128"/>
            <a:ext cx="4763596" cy="228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1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2237C-28D9-F24A-3841-B734F4912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91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FE79E2-F044-A16D-35C8-EF207D185B32}"/>
              </a:ext>
            </a:extLst>
          </p:cNvPr>
          <p:cNvSpPr/>
          <p:nvPr/>
        </p:nvSpPr>
        <p:spPr bwMode="white">
          <a:xfrm>
            <a:off x="6501309" y="1462101"/>
            <a:ext cx="1047355" cy="48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7346496-9A53-88C2-9310-5B9612AA38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4" t="41722" r="9253"/>
          <a:stretch/>
        </p:blipFill>
        <p:spPr>
          <a:xfrm>
            <a:off x="2711623" y="3356992"/>
            <a:ext cx="6696745" cy="321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32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441BA-A9A6-D57C-FB74-FF7C5249BD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4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36D4CC-8BF6-1872-7967-8AC64DBA3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9823867" cy="621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67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E0570C-18C4-543A-6C2F-C0F9B78D5F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9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DF244F-8372-A198-448F-84F55C4A0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1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013F47-6CEC-79FC-C3D3-7C6C4CFEE15E}"/>
              </a:ext>
            </a:extLst>
          </p:cNvPr>
          <p:cNvSpPr/>
          <p:nvPr/>
        </p:nvSpPr>
        <p:spPr bwMode="white">
          <a:xfrm>
            <a:off x="4320906" y="1586283"/>
            <a:ext cx="5591518" cy="4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1A246F-10AA-61B1-FFEB-5A53AE4F4349}"/>
              </a:ext>
            </a:extLst>
          </p:cNvPr>
          <p:cNvSpPr/>
          <p:nvPr/>
        </p:nvSpPr>
        <p:spPr bwMode="white">
          <a:xfrm>
            <a:off x="321914" y="2673135"/>
            <a:ext cx="6798287" cy="4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FC264A-D16C-39ED-314C-42C0EC69B82D}"/>
              </a:ext>
            </a:extLst>
          </p:cNvPr>
          <p:cNvSpPr/>
          <p:nvPr/>
        </p:nvSpPr>
        <p:spPr bwMode="white">
          <a:xfrm>
            <a:off x="931284" y="5924155"/>
            <a:ext cx="7302921" cy="50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50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EE2CF-EDEC-9419-5D19-52B3C336A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0948"/>
            <a:ext cx="9105395" cy="434417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EB3514-0724-F31C-88F6-4FC92B8D52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227" y="5035125"/>
            <a:ext cx="9134301" cy="163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5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414C7A90-1C8E-88FE-4D70-8EF22D13E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10071520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29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B7FA14-E143-AF19-1223-1FF2FB678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7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9CA77-964F-266D-A0B0-95712366F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455" y="836712"/>
            <a:ext cx="1030214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5D8C7D-D0FD-4B58-2579-CD3F955C7CAB}"/>
              </a:ext>
            </a:extLst>
          </p:cNvPr>
          <p:cNvSpPr/>
          <p:nvPr/>
        </p:nvSpPr>
        <p:spPr bwMode="white">
          <a:xfrm>
            <a:off x="5381053" y="3078322"/>
            <a:ext cx="441149" cy="40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3CDFB8-A0CB-411F-3E26-11CFD608F0B7}"/>
              </a:ext>
            </a:extLst>
          </p:cNvPr>
          <p:cNvSpPr/>
          <p:nvPr/>
        </p:nvSpPr>
        <p:spPr bwMode="white">
          <a:xfrm>
            <a:off x="9882783" y="2897696"/>
            <a:ext cx="628662" cy="59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6A9F11-C72F-E2D3-3189-0E031609BE35}"/>
              </a:ext>
            </a:extLst>
          </p:cNvPr>
          <p:cNvSpPr/>
          <p:nvPr/>
        </p:nvSpPr>
        <p:spPr bwMode="white">
          <a:xfrm>
            <a:off x="1912404" y="4030358"/>
            <a:ext cx="1470499" cy="4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74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9B6D8-A05D-EDC1-26DD-08421F28CA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86069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06DD36-650E-3328-15FF-095E65746594}"/>
              </a:ext>
            </a:extLst>
          </p:cNvPr>
          <p:cNvSpPr/>
          <p:nvPr/>
        </p:nvSpPr>
        <p:spPr bwMode="white">
          <a:xfrm>
            <a:off x="8815575" y="4505116"/>
            <a:ext cx="325199" cy="28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9FFAA-790E-6333-5FE9-55263396D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90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FAC5B-419C-0104-407A-A2729508D8B3}"/>
              </a:ext>
            </a:extLst>
          </p:cNvPr>
          <p:cNvSpPr/>
          <p:nvPr/>
        </p:nvSpPr>
        <p:spPr bwMode="white">
          <a:xfrm>
            <a:off x="5930025" y="1510440"/>
            <a:ext cx="533198" cy="46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9F527B-67F0-C0C3-80CF-1AF9950BECAC}"/>
              </a:ext>
            </a:extLst>
          </p:cNvPr>
          <p:cNvSpPr/>
          <p:nvPr/>
        </p:nvSpPr>
        <p:spPr bwMode="white">
          <a:xfrm>
            <a:off x="9195869" y="1529536"/>
            <a:ext cx="523677" cy="44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CB1EC8-9300-7829-2CA4-1EDF8B29EFE9}"/>
              </a:ext>
            </a:extLst>
          </p:cNvPr>
          <p:cNvSpPr/>
          <p:nvPr/>
        </p:nvSpPr>
        <p:spPr bwMode="white">
          <a:xfrm>
            <a:off x="4939798" y="3706484"/>
            <a:ext cx="209471" cy="37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14C7A90-1C8E-88FE-4D70-8EF22D13EC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13" t="26251" r="8484" b="9999"/>
          <a:stretch/>
        </p:blipFill>
        <p:spPr>
          <a:xfrm>
            <a:off x="8328248" y="3861072"/>
            <a:ext cx="3744416" cy="285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34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34660-5FA5-A213-CA81-4552019BFE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" r="8509" b="2454"/>
          <a:stretch/>
        </p:blipFill>
        <p:spPr>
          <a:xfrm>
            <a:off x="263353" y="1196752"/>
            <a:ext cx="9505056" cy="5579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706633-5A56-4F30-3C32-DCAFDAD0162B}"/>
              </a:ext>
            </a:extLst>
          </p:cNvPr>
          <p:cNvSpPr/>
          <p:nvPr/>
        </p:nvSpPr>
        <p:spPr bwMode="white">
          <a:xfrm>
            <a:off x="1484570" y="3314361"/>
            <a:ext cx="976975" cy="43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4443E5-7F33-06A3-EE85-D085E0E136BA}"/>
              </a:ext>
            </a:extLst>
          </p:cNvPr>
          <p:cNvSpPr/>
          <p:nvPr/>
        </p:nvSpPr>
        <p:spPr bwMode="white">
          <a:xfrm>
            <a:off x="6727089" y="5322753"/>
            <a:ext cx="444872" cy="38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14C7A90-1C8E-88FE-4D70-8EF22D13EC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35" t="18750" r="10629"/>
          <a:stretch/>
        </p:blipFill>
        <p:spPr>
          <a:xfrm>
            <a:off x="9624391" y="3545736"/>
            <a:ext cx="2434657" cy="242100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14C7A90-1C8E-88FE-4D70-8EF22D13EC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" t="18750" r="56113"/>
          <a:stretch/>
        </p:blipFill>
        <p:spPr>
          <a:xfrm>
            <a:off x="9675961" y="1222219"/>
            <a:ext cx="2211823" cy="2421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3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454FD3-5566-5D06-D509-23574B9384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6" r="9414" b="10251"/>
          <a:stretch/>
        </p:blipFill>
        <p:spPr>
          <a:xfrm>
            <a:off x="1271464" y="764704"/>
            <a:ext cx="9840456" cy="39318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080EF6-B127-E9B5-1310-7C1C108EEE5F}"/>
              </a:ext>
            </a:extLst>
          </p:cNvPr>
          <p:cNvSpPr/>
          <p:nvPr/>
        </p:nvSpPr>
        <p:spPr bwMode="white">
          <a:xfrm>
            <a:off x="2495600" y="4013613"/>
            <a:ext cx="6426952" cy="4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9B7FA14-E143-AF19-1223-1FF2FB6783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7367504" y="4652138"/>
            <a:ext cx="3744416" cy="216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3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8A383-B17F-E7F7-F76A-1A04457402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42997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55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F0FE9-27EC-CE59-A56E-9BDC9A6564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5"/>
            <a:ext cx="7776864" cy="61035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EB4BB-5E63-9AD6-35B6-2DBF451FDAE7}"/>
              </a:ext>
            </a:extLst>
          </p:cNvPr>
          <p:cNvSpPr/>
          <p:nvPr/>
        </p:nvSpPr>
        <p:spPr bwMode="white">
          <a:xfrm>
            <a:off x="8165188" y="1628800"/>
            <a:ext cx="3790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49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7B9BE-8952-D64B-849C-FF6612A690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41433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9D5B3B-1060-960C-583A-87D5A8FDDECC}"/>
              </a:ext>
            </a:extLst>
          </p:cNvPr>
          <p:cNvSpPr/>
          <p:nvPr/>
        </p:nvSpPr>
        <p:spPr bwMode="white">
          <a:xfrm>
            <a:off x="10214718" y="2155183"/>
            <a:ext cx="332279" cy="35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49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F4742-DAE7-6141-D554-7F14155E4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31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23BC6-F488-4CFE-EC32-5469DBE54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38908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16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283D7-E31E-8894-E95E-9B8FB4371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9535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77B9FE-C9EF-FF00-1130-D49728FBF327}"/>
              </a:ext>
            </a:extLst>
          </p:cNvPr>
          <p:cNvSpPr/>
          <p:nvPr/>
        </p:nvSpPr>
        <p:spPr bwMode="white">
          <a:xfrm>
            <a:off x="6485533" y="1058104"/>
            <a:ext cx="1781679" cy="38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D81E6D-6722-F6E2-B23C-30A1C0CE0B7B}"/>
              </a:ext>
            </a:extLst>
          </p:cNvPr>
          <p:cNvSpPr/>
          <p:nvPr/>
        </p:nvSpPr>
        <p:spPr bwMode="white">
          <a:xfrm>
            <a:off x="4094925" y="4375780"/>
            <a:ext cx="5277378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E428CE-B474-367D-5E25-30D6C40FBB6E}"/>
              </a:ext>
            </a:extLst>
          </p:cNvPr>
          <p:cNvSpPr/>
          <p:nvPr/>
        </p:nvSpPr>
        <p:spPr bwMode="white">
          <a:xfrm>
            <a:off x="1959917" y="5218365"/>
            <a:ext cx="413469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49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46496-9A53-88C2-9310-5B9612AA38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84903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9E9FA-0019-DD12-6781-58A52BA1E924}"/>
              </a:ext>
            </a:extLst>
          </p:cNvPr>
          <p:cNvSpPr/>
          <p:nvPr/>
        </p:nvSpPr>
        <p:spPr bwMode="white">
          <a:xfrm>
            <a:off x="5321336" y="1863433"/>
            <a:ext cx="826939" cy="35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488F70-7D40-2C32-792E-D4427811C3FD}"/>
              </a:ext>
            </a:extLst>
          </p:cNvPr>
          <p:cNvSpPr/>
          <p:nvPr/>
        </p:nvSpPr>
        <p:spPr bwMode="white">
          <a:xfrm>
            <a:off x="3952609" y="2640605"/>
            <a:ext cx="1219023" cy="37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