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38" r:id="rId4"/>
    <p:sldId id="337" r:id="rId5"/>
    <p:sldId id="336" r:id="rId6"/>
    <p:sldId id="335" r:id="rId7"/>
    <p:sldId id="333" r:id="rId8"/>
    <p:sldId id="332" r:id="rId9"/>
    <p:sldId id="331" r:id="rId10"/>
    <p:sldId id="330" r:id="rId11"/>
    <p:sldId id="329" r:id="rId12"/>
    <p:sldId id="33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06" autoAdjust="0"/>
    <p:restoredTop sz="94660"/>
  </p:normalViewPr>
  <p:slideViewPr>
    <p:cSldViewPr showGuides="1">
      <p:cViewPr varScale="1">
        <p:scale>
          <a:sx n="66" d="100"/>
          <a:sy n="66" d="100"/>
        </p:scale>
        <p:origin x="62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2089012"/>
            <a:ext cx="7488832" cy="26799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7505C2-9FC7-6EFF-EBC1-3ADD05EB54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768445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52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A9753C-0FCC-56F5-A596-333B6B7C92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37" b="28827"/>
          <a:stretch/>
        </p:blipFill>
        <p:spPr>
          <a:xfrm>
            <a:off x="1343472" y="764704"/>
            <a:ext cx="8856984" cy="41764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8C4257-BA68-2FCB-F55D-EC8C643C6C40}"/>
              </a:ext>
            </a:extLst>
          </p:cNvPr>
          <p:cNvSpPr/>
          <p:nvPr/>
        </p:nvSpPr>
        <p:spPr bwMode="white">
          <a:xfrm>
            <a:off x="9152230" y="978085"/>
            <a:ext cx="943284" cy="418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CB67C9-0F71-975E-F5A9-823751E769C3}"/>
              </a:ext>
            </a:extLst>
          </p:cNvPr>
          <p:cNvSpPr/>
          <p:nvPr/>
        </p:nvSpPr>
        <p:spPr bwMode="white">
          <a:xfrm>
            <a:off x="2016075" y="1831613"/>
            <a:ext cx="459338" cy="402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6F0448-E0D5-7F49-1B35-1BF978CF9D3C}"/>
              </a:ext>
            </a:extLst>
          </p:cNvPr>
          <p:cNvSpPr/>
          <p:nvPr/>
        </p:nvSpPr>
        <p:spPr bwMode="white">
          <a:xfrm>
            <a:off x="5042789" y="1815199"/>
            <a:ext cx="1853759" cy="418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3E03E1-25F5-0F65-3637-4C1CA3FC37DE}"/>
              </a:ext>
            </a:extLst>
          </p:cNvPr>
          <p:cNvSpPr/>
          <p:nvPr/>
        </p:nvSpPr>
        <p:spPr bwMode="white">
          <a:xfrm>
            <a:off x="6945764" y="2652312"/>
            <a:ext cx="1927581" cy="418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A13BBE-704B-F4AB-5E46-E666A3999BA4}"/>
              </a:ext>
            </a:extLst>
          </p:cNvPr>
          <p:cNvSpPr/>
          <p:nvPr/>
        </p:nvSpPr>
        <p:spPr bwMode="white">
          <a:xfrm>
            <a:off x="4878739" y="3489425"/>
            <a:ext cx="1419028" cy="418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E50812B-7A30-EEC2-6BC1-27DC6F6FB444}"/>
              </a:ext>
            </a:extLst>
          </p:cNvPr>
          <p:cNvSpPr/>
          <p:nvPr/>
        </p:nvSpPr>
        <p:spPr bwMode="white">
          <a:xfrm>
            <a:off x="3878037" y="4326538"/>
            <a:ext cx="1394421" cy="418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687505C2-9FC7-6EFF-EBC1-3ADD05EB54C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0" t="42950" r="6014"/>
          <a:stretch/>
        </p:blipFill>
        <p:spPr>
          <a:xfrm>
            <a:off x="6119038" y="4038323"/>
            <a:ext cx="5233546" cy="2607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2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A9753C-0FCC-56F5-A596-333B6B7C92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01" r="7126"/>
          <a:stretch/>
        </p:blipFill>
        <p:spPr>
          <a:xfrm>
            <a:off x="479376" y="1844824"/>
            <a:ext cx="10891992" cy="1944216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AFB1092-A203-0857-C6A2-284DAC0EA902}"/>
              </a:ext>
            </a:extLst>
          </p:cNvPr>
          <p:cNvSpPr/>
          <p:nvPr/>
        </p:nvSpPr>
        <p:spPr bwMode="white">
          <a:xfrm>
            <a:off x="4821874" y="2025468"/>
            <a:ext cx="1122550" cy="502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1A43D9D-4967-A34B-A670-B08D2261DDB5}"/>
              </a:ext>
            </a:extLst>
          </p:cNvPr>
          <p:cNvSpPr/>
          <p:nvPr/>
        </p:nvSpPr>
        <p:spPr bwMode="white">
          <a:xfrm>
            <a:off x="9262841" y="2025468"/>
            <a:ext cx="1733060" cy="502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F7E64BE-1B0A-5D4E-67E9-0C484F48BFA7}"/>
              </a:ext>
            </a:extLst>
          </p:cNvPr>
          <p:cNvSpPr/>
          <p:nvPr/>
        </p:nvSpPr>
        <p:spPr bwMode="white">
          <a:xfrm>
            <a:off x="1326212" y="3030408"/>
            <a:ext cx="6055864" cy="522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36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5AF2DF-0825-FA04-6FF1-DC7BFDFFBB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29352"/>
            <a:ext cx="926967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78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FFDB0B-2E93-45D2-8C1E-BA5C6B901E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63177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91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55192E-AF3F-FB6A-C31E-A3F16C02CA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70761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0E7579-D5DF-02A5-4EA8-939B0625E399}"/>
              </a:ext>
            </a:extLst>
          </p:cNvPr>
          <p:cNvSpPr/>
          <p:nvPr/>
        </p:nvSpPr>
        <p:spPr bwMode="white">
          <a:xfrm>
            <a:off x="9363867" y="1025866"/>
            <a:ext cx="456445" cy="416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8181C6-BD8E-9D8D-EA7A-11E13825E102}"/>
              </a:ext>
            </a:extLst>
          </p:cNvPr>
          <p:cNvSpPr/>
          <p:nvPr/>
        </p:nvSpPr>
        <p:spPr bwMode="white">
          <a:xfrm>
            <a:off x="2011838" y="1858322"/>
            <a:ext cx="921041" cy="416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DAA9D9-C557-C020-6317-C11A3D1D2E3D}"/>
              </a:ext>
            </a:extLst>
          </p:cNvPr>
          <p:cNvSpPr/>
          <p:nvPr/>
        </p:nvSpPr>
        <p:spPr bwMode="white">
          <a:xfrm>
            <a:off x="4318517" y="4355691"/>
            <a:ext cx="2779425" cy="416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4C8AFD-297E-BAAB-31EE-EE441A55EFD8}"/>
              </a:ext>
            </a:extLst>
          </p:cNvPr>
          <p:cNvSpPr/>
          <p:nvPr/>
        </p:nvSpPr>
        <p:spPr bwMode="white">
          <a:xfrm>
            <a:off x="5264010" y="6020603"/>
            <a:ext cx="2298527" cy="42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473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9B4421-BBE0-E96F-D9C5-637D81D540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35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90BFD2-E8C8-2E3F-296E-2789CC3B72D0}"/>
              </a:ext>
            </a:extLst>
          </p:cNvPr>
          <p:cNvSpPr/>
          <p:nvPr/>
        </p:nvSpPr>
        <p:spPr bwMode="white">
          <a:xfrm>
            <a:off x="9710025" y="2463785"/>
            <a:ext cx="552241" cy="476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D5D598-77EE-24D7-4CCF-040F3D090B78}"/>
              </a:ext>
            </a:extLst>
          </p:cNvPr>
          <p:cNvSpPr/>
          <p:nvPr/>
        </p:nvSpPr>
        <p:spPr bwMode="white">
          <a:xfrm>
            <a:off x="1140755" y="3436540"/>
            <a:ext cx="2704080" cy="486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815D57-05B8-BDF9-464B-130FE13FADF8}"/>
              </a:ext>
            </a:extLst>
          </p:cNvPr>
          <p:cNvSpPr/>
          <p:nvPr/>
        </p:nvSpPr>
        <p:spPr bwMode="white">
          <a:xfrm>
            <a:off x="8615062" y="4409295"/>
            <a:ext cx="1075919" cy="486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244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B68E22-2754-A7D9-25BA-3481B2A52FF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7"/>
          <a:stretch/>
        </p:blipFill>
        <p:spPr>
          <a:xfrm>
            <a:off x="407368" y="1412776"/>
            <a:ext cx="11342783" cy="493189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D0FDE4-65A4-543E-9B78-92A15ED9CAC7}"/>
              </a:ext>
            </a:extLst>
          </p:cNvPr>
          <p:cNvSpPr/>
          <p:nvPr/>
        </p:nvSpPr>
        <p:spPr bwMode="white">
          <a:xfrm>
            <a:off x="3093064" y="3223582"/>
            <a:ext cx="1180944" cy="35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73D2AA-8BAE-7327-2D9F-70C3E3BA73A8}"/>
              </a:ext>
            </a:extLst>
          </p:cNvPr>
          <p:cNvSpPr/>
          <p:nvPr/>
        </p:nvSpPr>
        <p:spPr bwMode="white">
          <a:xfrm>
            <a:off x="7950177" y="3242643"/>
            <a:ext cx="380949" cy="314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6D7A2E-A90C-7BA6-408D-349FBF1FECE4}"/>
              </a:ext>
            </a:extLst>
          </p:cNvPr>
          <p:cNvSpPr/>
          <p:nvPr/>
        </p:nvSpPr>
        <p:spPr bwMode="white">
          <a:xfrm>
            <a:off x="10283494" y="3223582"/>
            <a:ext cx="771423" cy="35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E911DB-9F3B-34FA-5DCE-EC1EDA4C6537}"/>
              </a:ext>
            </a:extLst>
          </p:cNvPr>
          <p:cNvSpPr/>
          <p:nvPr/>
        </p:nvSpPr>
        <p:spPr bwMode="white">
          <a:xfrm>
            <a:off x="3464491" y="4529269"/>
            <a:ext cx="771423" cy="34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34BD371-B505-FFE9-F73C-7B0B0E4AFAAB}"/>
              </a:ext>
            </a:extLst>
          </p:cNvPr>
          <p:cNvSpPr/>
          <p:nvPr/>
        </p:nvSpPr>
        <p:spPr bwMode="white">
          <a:xfrm>
            <a:off x="5178764" y="4519739"/>
            <a:ext cx="771423" cy="35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8651E4D-D8E3-5515-8627-C221DC998B5C}"/>
              </a:ext>
            </a:extLst>
          </p:cNvPr>
          <p:cNvSpPr/>
          <p:nvPr/>
        </p:nvSpPr>
        <p:spPr bwMode="white">
          <a:xfrm>
            <a:off x="6902564" y="4519739"/>
            <a:ext cx="1133325" cy="35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4C51ECF-528E-1974-7388-311B3F453807}"/>
              </a:ext>
            </a:extLst>
          </p:cNvPr>
          <p:cNvSpPr/>
          <p:nvPr/>
        </p:nvSpPr>
        <p:spPr bwMode="white">
          <a:xfrm>
            <a:off x="4607340" y="5815895"/>
            <a:ext cx="1161896" cy="35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B68E22-2754-A7D9-25BA-3481B2A52FF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823"/>
          <a:stretch/>
        </p:blipFill>
        <p:spPr>
          <a:xfrm>
            <a:off x="263352" y="1700808"/>
            <a:ext cx="11509902" cy="3960440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AABF1F2-C4A1-C6C8-35C8-9D2CE8A79164}"/>
              </a:ext>
            </a:extLst>
          </p:cNvPr>
          <p:cNvSpPr/>
          <p:nvPr/>
        </p:nvSpPr>
        <p:spPr bwMode="white">
          <a:xfrm>
            <a:off x="5394971" y="1821868"/>
            <a:ext cx="1208008" cy="35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1113BB5-48AC-D8C6-B532-3DC6899D533D}"/>
              </a:ext>
            </a:extLst>
          </p:cNvPr>
          <p:cNvSpPr/>
          <p:nvPr/>
        </p:nvSpPr>
        <p:spPr bwMode="white">
          <a:xfrm>
            <a:off x="8236206" y="1831538"/>
            <a:ext cx="1604234" cy="34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8BDCE66-89CB-5037-FEE3-16DC462CDE4D}"/>
              </a:ext>
            </a:extLst>
          </p:cNvPr>
          <p:cNvSpPr/>
          <p:nvPr/>
        </p:nvSpPr>
        <p:spPr bwMode="white">
          <a:xfrm>
            <a:off x="3375180" y="2489166"/>
            <a:ext cx="782789" cy="34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9B7B0EA-DD6F-FAF1-9A4E-7AA13119D30E}"/>
              </a:ext>
            </a:extLst>
          </p:cNvPr>
          <p:cNvSpPr/>
          <p:nvPr/>
        </p:nvSpPr>
        <p:spPr bwMode="white">
          <a:xfrm>
            <a:off x="6622307" y="3137121"/>
            <a:ext cx="1169352" cy="367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4777999-2FF2-2321-B7C9-3F901F48F29A}"/>
              </a:ext>
            </a:extLst>
          </p:cNvPr>
          <p:cNvSpPr/>
          <p:nvPr/>
        </p:nvSpPr>
        <p:spPr bwMode="white">
          <a:xfrm>
            <a:off x="2592391" y="5110001"/>
            <a:ext cx="1179015" cy="35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A6B2DAD-F920-D7BA-9BEE-567FA7DF8B55}"/>
              </a:ext>
            </a:extLst>
          </p:cNvPr>
          <p:cNvSpPr/>
          <p:nvPr/>
        </p:nvSpPr>
        <p:spPr bwMode="white">
          <a:xfrm>
            <a:off x="8013932" y="5110001"/>
            <a:ext cx="1555913" cy="35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565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731CC6-AB57-2F3B-AA14-25270FD5C4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768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F7308E-2572-B2E4-F345-78072D3AC0D8}"/>
              </a:ext>
            </a:extLst>
          </p:cNvPr>
          <p:cNvSpPr/>
          <p:nvPr/>
        </p:nvSpPr>
        <p:spPr bwMode="white">
          <a:xfrm>
            <a:off x="10719294" y="3149871"/>
            <a:ext cx="266599" cy="266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19C984-6A1F-AE46-D5A7-4C42BCAC659A}"/>
              </a:ext>
            </a:extLst>
          </p:cNvPr>
          <p:cNvSpPr/>
          <p:nvPr/>
        </p:nvSpPr>
        <p:spPr bwMode="white">
          <a:xfrm>
            <a:off x="10681209" y="5094810"/>
            <a:ext cx="323727" cy="266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854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0B0B0C-9907-3171-0583-6659C442C5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06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CA2AE7-ADBF-D29F-D5A0-25DC726CF845}"/>
              </a:ext>
            </a:extLst>
          </p:cNvPr>
          <p:cNvSpPr/>
          <p:nvPr/>
        </p:nvSpPr>
        <p:spPr bwMode="white">
          <a:xfrm>
            <a:off x="10709773" y="2196240"/>
            <a:ext cx="285642" cy="276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A0F8F0-6F85-48DC-C209-C47A8D5140AC}"/>
              </a:ext>
            </a:extLst>
          </p:cNvPr>
          <p:cNvSpPr/>
          <p:nvPr/>
        </p:nvSpPr>
        <p:spPr bwMode="white">
          <a:xfrm>
            <a:off x="10709773" y="5437044"/>
            <a:ext cx="276120" cy="276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75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CC8A7D-7324-DC63-1D8D-DE62AD360F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195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E59E10-0554-A6EC-BA03-CB44C8025848}"/>
              </a:ext>
            </a:extLst>
          </p:cNvPr>
          <p:cNvSpPr/>
          <p:nvPr/>
        </p:nvSpPr>
        <p:spPr bwMode="white">
          <a:xfrm>
            <a:off x="10719294" y="2227508"/>
            <a:ext cx="266599" cy="27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F2A7ADC-E625-3E0D-803A-35E306D27E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08920"/>
            <a:ext cx="7906318" cy="2573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400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3C6A7C-4DF7-097A-590E-6103D7D7CA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31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B5B51B-5470-5353-AB55-DACBECE5E2C7}"/>
              </a:ext>
            </a:extLst>
          </p:cNvPr>
          <p:cNvSpPr/>
          <p:nvPr/>
        </p:nvSpPr>
        <p:spPr bwMode="white">
          <a:xfrm>
            <a:off x="10100403" y="2406259"/>
            <a:ext cx="371335" cy="381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27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8EFBAE-4E39-A799-13BD-0BC12ADF60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052736"/>
            <a:ext cx="10416520" cy="541303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A5CE7B-BC22-4520-8540-78A77D708544}"/>
              </a:ext>
            </a:extLst>
          </p:cNvPr>
          <p:cNvSpPr/>
          <p:nvPr/>
        </p:nvSpPr>
        <p:spPr bwMode="white">
          <a:xfrm>
            <a:off x="10128448" y="4221088"/>
            <a:ext cx="360282" cy="38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459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9E0F2E-1CA4-4B6D-A0EF-E7751F8326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737342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B3E8F4-1F29-A71E-E7E0-38CA776694FE}"/>
              </a:ext>
            </a:extLst>
          </p:cNvPr>
          <p:cNvSpPr/>
          <p:nvPr/>
        </p:nvSpPr>
        <p:spPr bwMode="white">
          <a:xfrm>
            <a:off x="7940082" y="1545451"/>
            <a:ext cx="278593" cy="24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126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66</cp:revision>
  <dcterms:created xsi:type="dcterms:W3CDTF">2015-09-16T06:44:00Z</dcterms:created>
  <dcterms:modified xsi:type="dcterms:W3CDTF">2025-07-07T11:22:09Z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