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94" autoAdjust="0"/>
    <p:restoredTop sz="94660"/>
  </p:normalViewPr>
  <p:slideViewPr>
    <p:cSldViewPr showGuides="1">
      <p:cViewPr varScale="1">
        <p:scale>
          <a:sx n="66" d="100"/>
          <a:sy n="66" d="100"/>
        </p:scale>
        <p:origin x="70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884714"/>
            <a:ext cx="10081120" cy="10885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B515A-2E0B-EC47-AC70-65C2585DF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2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A743F5-9311-7ABD-898B-1EA39005E608}"/>
              </a:ext>
            </a:extLst>
          </p:cNvPr>
          <p:cNvSpPr/>
          <p:nvPr/>
        </p:nvSpPr>
        <p:spPr bwMode="white">
          <a:xfrm>
            <a:off x="10081360" y="3597446"/>
            <a:ext cx="371335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46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C7738-A631-5352-8E94-DBC82797C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0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562F4-1FAB-409A-A0A6-50804F70C9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721368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C00F93-DF92-DAF6-1E6C-DC92E7D7B02A}"/>
              </a:ext>
            </a:extLst>
          </p:cNvPr>
          <p:cNvSpPr/>
          <p:nvPr/>
        </p:nvSpPr>
        <p:spPr bwMode="white">
          <a:xfrm>
            <a:off x="7654012" y="1649017"/>
            <a:ext cx="236216" cy="24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77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0D490-BAF6-D216-E370-CFFC48FDB7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0200496" cy="5109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77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8A703-81BC-82A5-452F-D5792AB59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B9396-15A5-BA7E-D1A0-1DE9ACCB9C3A}"/>
              </a:ext>
            </a:extLst>
          </p:cNvPr>
          <p:cNvSpPr/>
          <p:nvPr/>
        </p:nvSpPr>
        <p:spPr bwMode="white">
          <a:xfrm>
            <a:off x="4701763" y="1500334"/>
            <a:ext cx="5570026" cy="4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823D38-5706-BA13-B28C-FCDD235863DB}"/>
              </a:ext>
            </a:extLst>
          </p:cNvPr>
          <p:cNvSpPr/>
          <p:nvPr/>
        </p:nvSpPr>
        <p:spPr bwMode="white">
          <a:xfrm>
            <a:off x="1159798" y="2538972"/>
            <a:ext cx="1028312" cy="4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86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833EF-A0D2-3ED7-91A9-FE43756EA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79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4BAEA6-9C7F-B7A3-B0FF-7E9617D6074A}"/>
              </a:ext>
            </a:extLst>
          </p:cNvPr>
          <p:cNvSpPr/>
          <p:nvPr/>
        </p:nvSpPr>
        <p:spPr bwMode="white">
          <a:xfrm>
            <a:off x="1692997" y="5729085"/>
            <a:ext cx="1618639" cy="48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37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BE92A-A8E1-2F9F-E624-ECC83F16D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54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F189D-0C7C-90E5-6196-49EA10E70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9C429D-25CD-80C5-E060-D6AB8DB82539}"/>
              </a:ext>
            </a:extLst>
          </p:cNvPr>
          <p:cNvSpPr/>
          <p:nvPr/>
        </p:nvSpPr>
        <p:spPr bwMode="white">
          <a:xfrm>
            <a:off x="6853602" y="1538844"/>
            <a:ext cx="3399143" cy="48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3A1AF8-B1A7-C536-B2BC-30933AC4CC49}"/>
              </a:ext>
            </a:extLst>
          </p:cNvPr>
          <p:cNvSpPr/>
          <p:nvPr/>
        </p:nvSpPr>
        <p:spPr bwMode="white">
          <a:xfrm>
            <a:off x="1150277" y="2559705"/>
            <a:ext cx="2675516" cy="49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A91AF2-DC5A-C619-F54F-FF5E3F632A3E}"/>
              </a:ext>
            </a:extLst>
          </p:cNvPr>
          <p:cNvSpPr/>
          <p:nvPr/>
        </p:nvSpPr>
        <p:spPr bwMode="white">
          <a:xfrm>
            <a:off x="3854357" y="4630049"/>
            <a:ext cx="5417682" cy="50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80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9D2FC-E31C-89AD-8054-D607EACC86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2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9050C0-6C8C-0E92-05D0-B8748CCD5495}"/>
              </a:ext>
            </a:extLst>
          </p:cNvPr>
          <p:cNvSpPr/>
          <p:nvPr/>
        </p:nvSpPr>
        <p:spPr bwMode="white">
          <a:xfrm>
            <a:off x="7948564" y="2492261"/>
            <a:ext cx="809318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BA9198-E0AD-0435-8C01-ABC5540CC234}"/>
              </a:ext>
            </a:extLst>
          </p:cNvPr>
          <p:cNvSpPr/>
          <p:nvPr/>
        </p:nvSpPr>
        <p:spPr bwMode="white">
          <a:xfrm>
            <a:off x="3016473" y="3207446"/>
            <a:ext cx="771234" cy="33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21E9E0-4AAE-58D9-4581-B60075BA70B3}"/>
              </a:ext>
            </a:extLst>
          </p:cNvPr>
          <p:cNvSpPr/>
          <p:nvPr/>
        </p:nvSpPr>
        <p:spPr bwMode="white">
          <a:xfrm>
            <a:off x="6225188" y="4618744"/>
            <a:ext cx="771234" cy="34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1E7AF-0B66-55FC-4D64-4A0500DE89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29352"/>
            <a:ext cx="889511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763E58-B5F0-920A-1059-2861FBDD54BE}"/>
              </a:ext>
            </a:extLst>
          </p:cNvPr>
          <p:cNvSpPr/>
          <p:nvPr/>
        </p:nvSpPr>
        <p:spPr bwMode="white">
          <a:xfrm>
            <a:off x="9466646" y="4025897"/>
            <a:ext cx="216589" cy="2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90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D36CA-2C09-E47E-B2A3-C80A2121F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5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A2ED26-FDC3-E57E-67FC-562934355BD3}"/>
              </a:ext>
            </a:extLst>
          </p:cNvPr>
          <p:cNvSpPr/>
          <p:nvPr/>
        </p:nvSpPr>
        <p:spPr bwMode="white">
          <a:xfrm>
            <a:off x="10614559" y="2196323"/>
            <a:ext cx="276120" cy="2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62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10C3F-681A-D196-44BD-C707637C3C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1703"/>
            <a:ext cx="11340000" cy="27473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6622D2-9C53-A44D-65F4-899B41012C73}"/>
              </a:ext>
            </a:extLst>
          </p:cNvPr>
          <p:cNvSpPr/>
          <p:nvPr/>
        </p:nvSpPr>
        <p:spPr bwMode="white">
          <a:xfrm>
            <a:off x="10633602" y="2241179"/>
            <a:ext cx="257078" cy="26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68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E8B7A-2E12-32E3-81FE-2CA4488CAC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2E898F-D452-29A8-2811-998B8F502DE3}"/>
              </a:ext>
            </a:extLst>
          </p:cNvPr>
          <p:cNvSpPr/>
          <p:nvPr/>
        </p:nvSpPr>
        <p:spPr bwMode="white">
          <a:xfrm>
            <a:off x="10643123" y="2264220"/>
            <a:ext cx="257078" cy="2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4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01736-682C-8F92-8AD4-AD58ECC181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24000"/>
            <a:ext cx="10560391" cy="5517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E49C0-C262-2141-AC3F-8395F45DB4E2}"/>
              </a:ext>
            </a:extLst>
          </p:cNvPr>
          <p:cNvSpPr/>
          <p:nvPr/>
        </p:nvSpPr>
        <p:spPr bwMode="white">
          <a:xfrm>
            <a:off x="9988356" y="2394131"/>
            <a:ext cx="348922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50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D5FE8-64FB-D113-2024-2D394D16D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5321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1A6E16-FBD3-930D-2F84-26170961F232}"/>
              </a:ext>
            </a:extLst>
          </p:cNvPr>
          <p:cNvSpPr/>
          <p:nvPr/>
        </p:nvSpPr>
        <p:spPr bwMode="white">
          <a:xfrm>
            <a:off x="9515003" y="2782038"/>
            <a:ext cx="312134" cy="32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4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689F1-821B-B506-6A2F-9870BAFA9B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692568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3BB24D-2E20-6F08-F326-B8DA96036087}"/>
              </a:ext>
            </a:extLst>
          </p:cNvPr>
          <p:cNvSpPr/>
          <p:nvPr/>
        </p:nvSpPr>
        <p:spPr bwMode="white">
          <a:xfrm>
            <a:off x="7580262" y="3684164"/>
            <a:ext cx="220970" cy="23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02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2025-07-02T19:02:04Z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