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9" autoAdjust="0"/>
    <p:restoredTop sz="94660"/>
  </p:normalViewPr>
  <p:slideViewPr>
    <p:cSldViewPr showGuides="1">
      <p:cViewPr varScale="1">
        <p:scale>
          <a:sx n="66" d="100"/>
          <a:sy n="66" d="100"/>
        </p:scale>
        <p:origin x="93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1" y="2875133"/>
            <a:ext cx="9361038" cy="11077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27899-ED60-779B-1881-D471020FC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803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363C6-536E-AE38-BF0E-8E61D4B9E1A6}"/>
              </a:ext>
            </a:extLst>
          </p:cNvPr>
          <p:cNvSpPr/>
          <p:nvPr/>
        </p:nvSpPr>
        <p:spPr bwMode="white">
          <a:xfrm>
            <a:off x="10289472" y="3046704"/>
            <a:ext cx="307987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3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06CC8-AA9E-75EF-70D2-105940871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01360"/>
            <a:ext cx="103306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2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785A7-8AD9-4CCD-BB2E-83052BEBF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68616"/>
            <a:ext cx="8856984" cy="15642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4022AAA-B8B3-7BFF-A853-D148148555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" r="8505"/>
          <a:stretch/>
        </p:blipFill>
        <p:spPr>
          <a:xfrm>
            <a:off x="1918172" y="2278219"/>
            <a:ext cx="7910746" cy="44919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7F8803-A4F4-6BB7-6100-F59A0BA41460}"/>
              </a:ext>
            </a:extLst>
          </p:cNvPr>
          <p:cNvSpPr/>
          <p:nvPr/>
        </p:nvSpPr>
        <p:spPr bwMode="white">
          <a:xfrm>
            <a:off x="8938149" y="3225670"/>
            <a:ext cx="261344" cy="2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70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631ED-6C16-F52C-9A09-2243A992F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065120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764DC-02AA-2AE4-D0F3-B7AAA0ECDD83}"/>
              </a:ext>
            </a:extLst>
          </p:cNvPr>
          <p:cNvSpPr/>
          <p:nvPr/>
        </p:nvSpPr>
        <p:spPr bwMode="white">
          <a:xfrm>
            <a:off x="9508765" y="2403002"/>
            <a:ext cx="348779" cy="3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58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5485E-E01A-EF72-8F5F-91E661B3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1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7CE90-276B-DBDC-9B48-012368731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4115"/>
            <a:ext cx="10488528" cy="5639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2E908-6628-923F-9701-2ADDD14E7721}"/>
              </a:ext>
            </a:extLst>
          </p:cNvPr>
          <p:cNvSpPr/>
          <p:nvPr/>
        </p:nvSpPr>
        <p:spPr bwMode="white">
          <a:xfrm>
            <a:off x="9284033" y="2313529"/>
            <a:ext cx="556383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2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FFA58-1A53-6EDA-133E-DA14019FE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6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F5F97-7546-097E-56D4-662691464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632544" cy="5666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9EF09-7515-7FA0-EB81-6E45E34821DB}"/>
              </a:ext>
            </a:extLst>
          </p:cNvPr>
          <p:cNvSpPr/>
          <p:nvPr/>
        </p:nvSpPr>
        <p:spPr bwMode="white">
          <a:xfrm>
            <a:off x="9336360" y="2291222"/>
            <a:ext cx="504056" cy="51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0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F5335-26D0-E2CE-3D17-2E07C0354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3202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3466B-0E0C-98EB-B966-5CE525B7E3F7}"/>
              </a:ext>
            </a:extLst>
          </p:cNvPr>
          <p:cNvSpPr/>
          <p:nvPr/>
        </p:nvSpPr>
        <p:spPr bwMode="white">
          <a:xfrm>
            <a:off x="9483672" y="2763985"/>
            <a:ext cx="273895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47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BF018-DB72-104C-BB5F-2C2793439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181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599A4-7E57-7361-90B8-2D98BC8DFFBA}"/>
              </a:ext>
            </a:extLst>
          </p:cNvPr>
          <p:cNvSpPr/>
          <p:nvPr/>
        </p:nvSpPr>
        <p:spPr bwMode="white">
          <a:xfrm>
            <a:off x="9268027" y="1947082"/>
            <a:ext cx="292931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08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DDC16-D2B1-C7DB-F5E2-658DACB62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06170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BFF3C-0850-302B-E6C6-06A88CA90411}"/>
              </a:ext>
            </a:extLst>
          </p:cNvPr>
          <p:cNvSpPr/>
          <p:nvPr/>
        </p:nvSpPr>
        <p:spPr bwMode="white">
          <a:xfrm>
            <a:off x="9255748" y="2792712"/>
            <a:ext cx="281513" cy="30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00801-36EF-3CCF-EAA0-A5E25DC4C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6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B57C4-853B-4A5A-1FBD-79CA39112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71849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53345-B885-E2DA-6C29-F1365C41D2A7}"/>
              </a:ext>
            </a:extLst>
          </p:cNvPr>
          <p:cNvSpPr/>
          <p:nvPr/>
        </p:nvSpPr>
        <p:spPr bwMode="white">
          <a:xfrm>
            <a:off x="8193168" y="2364082"/>
            <a:ext cx="235275" cy="24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7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88418-3293-4F3D-2C73-88B3F5954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022422-74BE-2202-321C-D6D028E8B473}"/>
              </a:ext>
            </a:extLst>
          </p:cNvPr>
          <p:cNvSpPr/>
          <p:nvPr/>
        </p:nvSpPr>
        <p:spPr bwMode="white">
          <a:xfrm>
            <a:off x="10176574" y="3634452"/>
            <a:ext cx="333249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4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C4B6D-4903-5FCF-7421-271F9AACB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9C9CF-4260-BD55-5510-E11E73E85D4C}"/>
              </a:ext>
            </a:extLst>
          </p:cNvPr>
          <p:cNvSpPr/>
          <p:nvPr/>
        </p:nvSpPr>
        <p:spPr bwMode="white">
          <a:xfrm>
            <a:off x="10119445" y="5818719"/>
            <a:ext cx="333249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6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24462-3EDC-1F54-FA03-FCCC68D61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29352"/>
            <a:ext cx="102544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7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342EC-C7B1-5246-DFE7-52078122A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041BD-01DA-E0C8-7463-FC37C7B05DB7}"/>
              </a:ext>
            </a:extLst>
          </p:cNvPr>
          <p:cNvSpPr/>
          <p:nvPr/>
        </p:nvSpPr>
        <p:spPr bwMode="white">
          <a:xfrm>
            <a:off x="10100403" y="3690132"/>
            <a:ext cx="361813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5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F163A-2D0B-314B-0CAB-BA570FF8D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758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D5DAA-8D4E-CC27-2775-9E83DA56962F}"/>
              </a:ext>
            </a:extLst>
          </p:cNvPr>
          <p:cNvSpPr/>
          <p:nvPr/>
        </p:nvSpPr>
        <p:spPr bwMode="white">
          <a:xfrm>
            <a:off x="9240372" y="2761828"/>
            <a:ext cx="269650" cy="30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07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96403-4056-49CD-1BD0-4F236ABDF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1BF29-D496-1389-BD9D-1F6A8A3F4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3829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B56C0-C724-AAD5-0DD9-04CE51472274}"/>
              </a:ext>
            </a:extLst>
          </p:cNvPr>
          <p:cNvSpPr/>
          <p:nvPr/>
        </p:nvSpPr>
        <p:spPr bwMode="white">
          <a:xfrm>
            <a:off x="10187585" y="4062804"/>
            <a:ext cx="331279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17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EAAD7-7902-577F-0810-B3F10E98C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0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2025-07-02T20:32:47Z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