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42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660"/>
  </p:normalViewPr>
  <p:slideViewPr>
    <p:cSldViewPr showGuides="1">
      <p:cViewPr varScale="1">
        <p:scale>
          <a:sx n="66" d="100"/>
          <a:sy n="66" d="100"/>
        </p:scale>
        <p:origin x="75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857500"/>
            <a:ext cx="72199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8F481-8C98-01E7-853B-8E9F929BC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72901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8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FD54C-6CB7-BFE2-4275-8E6D248C4A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38948"/>
          <a:stretch/>
        </p:blipFill>
        <p:spPr>
          <a:xfrm>
            <a:off x="360000" y="1224001"/>
            <a:ext cx="10272504" cy="2853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A01236-6264-F336-171B-CDEC8C31B990}"/>
              </a:ext>
            </a:extLst>
          </p:cNvPr>
          <p:cNvSpPr/>
          <p:nvPr/>
        </p:nvSpPr>
        <p:spPr bwMode="white">
          <a:xfrm>
            <a:off x="5568211" y="2473372"/>
            <a:ext cx="818841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83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FD54C-6CB7-BFE2-4275-8E6D248C4A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92" r="8779"/>
          <a:stretch/>
        </p:blipFill>
        <p:spPr>
          <a:xfrm>
            <a:off x="360000" y="1268760"/>
            <a:ext cx="10344512" cy="17481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F35EE-E419-B78B-D006-DD91FDEAC452}"/>
              </a:ext>
            </a:extLst>
          </p:cNvPr>
          <p:cNvSpPr/>
          <p:nvPr/>
        </p:nvSpPr>
        <p:spPr bwMode="white">
          <a:xfrm>
            <a:off x="6301360" y="1452805"/>
            <a:ext cx="2789773" cy="4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E3A65FA-44D6-F339-D335-C5E358F991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49506"/>
          <a:stretch/>
        </p:blipFill>
        <p:spPr>
          <a:xfrm>
            <a:off x="360000" y="3031576"/>
            <a:ext cx="10344512" cy="190959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87ABF-2ED2-6DCC-5819-0954DC0FC4D3}"/>
              </a:ext>
            </a:extLst>
          </p:cNvPr>
          <p:cNvSpPr/>
          <p:nvPr/>
        </p:nvSpPr>
        <p:spPr bwMode="white">
          <a:xfrm>
            <a:off x="6272795" y="3355458"/>
            <a:ext cx="1114005" cy="4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4F8F481-8C98-01E7-853B-8E9F929BC4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2" r="53371"/>
          <a:stretch/>
        </p:blipFill>
        <p:spPr>
          <a:xfrm>
            <a:off x="5015880" y="4185736"/>
            <a:ext cx="4536504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0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A65FA-44D6-F339-D335-C5E358F991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14" r="8779"/>
          <a:stretch/>
        </p:blipFill>
        <p:spPr>
          <a:xfrm>
            <a:off x="1271464" y="692696"/>
            <a:ext cx="10344512" cy="17655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B2A01-9D49-AF66-D557-17762158E3DB}"/>
              </a:ext>
            </a:extLst>
          </p:cNvPr>
          <p:cNvSpPr/>
          <p:nvPr/>
        </p:nvSpPr>
        <p:spPr bwMode="white">
          <a:xfrm>
            <a:off x="10345368" y="886491"/>
            <a:ext cx="561763" cy="5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B2D7E6B-E8D3-3EA4-8A0F-2F61393523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1271464" y="2458272"/>
            <a:ext cx="10344512" cy="19559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712643-4A87-0B42-FACB-B847A4E50F52}"/>
              </a:ext>
            </a:extLst>
          </p:cNvPr>
          <p:cNvSpPr/>
          <p:nvPr/>
        </p:nvSpPr>
        <p:spPr bwMode="white">
          <a:xfrm>
            <a:off x="4765821" y="3641364"/>
            <a:ext cx="3475313" cy="50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4F8F481-8C98-01E7-853B-8E9F929BC4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9" t="56448" r="-1"/>
          <a:stretch/>
        </p:blipFill>
        <p:spPr>
          <a:xfrm>
            <a:off x="3863752" y="4314323"/>
            <a:ext cx="4760462" cy="234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A4934-532B-9B9A-0F01-6454A2CDA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01360"/>
            <a:ext cx="92762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58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8BA9C-2CF7-A408-37F2-7BE6C17D6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059" y="980728"/>
            <a:ext cx="10427565" cy="557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2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85163-A0F1-14B7-9784-1DF46D538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622634"/>
            <a:ext cx="10212512" cy="361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3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1125F-63F3-75CD-077F-D384178E8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742D3-AD31-2194-E9BE-CE55D17E4E8A}"/>
              </a:ext>
            </a:extLst>
          </p:cNvPr>
          <p:cNvSpPr/>
          <p:nvPr/>
        </p:nvSpPr>
        <p:spPr bwMode="white">
          <a:xfrm>
            <a:off x="3873400" y="5227344"/>
            <a:ext cx="1104483" cy="4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83D7C0-6B1C-D198-F2DA-77576D65BBA7}"/>
              </a:ext>
            </a:extLst>
          </p:cNvPr>
          <p:cNvSpPr/>
          <p:nvPr/>
        </p:nvSpPr>
        <p:spPr bwMode="white">
          <a:xfrm>
            <a:off x="10033753" y="5217812"/>
            <a:ext cx="523677" cy="4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7A12ED-7023-2DEF-C7C6-660F3C7BC906}"/>
              </a:ext>
            </a:extLst>
          </p:cNvPr>
          <p:cNvSpPr/>
          <p:nvPr/>
        </p:nvSpPr>
        <p:spPr bwMode="white">
          <a:xfrm>
            <a:off x="1121712" y="6180521"/>
            <a:ext cx="2285138" cy="4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19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250A8-5361-7E3A-7D7E-7A936D8B3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586EF-E11A-62A7-03FE-079BC5C042E3}"/>
              </a:ext>
            </a:extLst>
          </p:cNvPr>
          <p:cNvSpPr/>
          <p:nvPr/>
        </p:nvSpPr>
        <p:spPr bwMode="white">
          <a:xfrm>
            <a:off x="7224937" y="3367241"/>
            <a:ext cx="523678" cy="4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C936E-F543-CF83-6F8A-EDF5828B0B2D}"/>
              </a:ext>
            </a:extLst>
          </p:cNvPr>
          <p:cNvSpPr/>
          <p:nvPr/>
        </p:nvSpPr>
        <p:spPr bwMode="white">
          <a:xfrm>
            <a:off x="1692997" y="4310267"/>
            <a:ext cx="7427339" cy="4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81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AADA3-8FF9-A4C5-D43F-308311C3A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EECCC-C133-E65D-4AA7-C4311601B798}"/>
              </a:ext>
            </a:extLst>
          </p:cNvPr>
          <p:cNvSpPr/>
          <p:nvPr/>
        </p:nvSpPr>
        <p:spPr bwMode="white">
          <a:xfrm>
            <a:off x="2768916" y="3347879"/>
            <a:ext cx="1637682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CA483-E030-61A8-543C-B8CED41F1A67}"/>
              </a:ext>
            </a:extLst>
          </p:cNvPr>
          <p:cNvSpPr/>
          <p:nvPr/>
        </p:nvSpPr>
        <p:spPr bwMode="white">
          <a:xfrm>
            <a:off x="8891183" y="3357403"/>
            <a:ext cx="1666245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7869A-C132-0D3D-D395-E724E61E8166}"/>
              </a:ext>
            </a:extLst>
          </p:cNvPr>
          <p:cNvSpPr/>
          <p:nvPr/>
        </p:nvSpPr>
        <p:spPr bwMode="white">
          <a:xfrm>
            <a:off x="1140755" y="4221088"/>
            <a:ext cx="7187493" cy="56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82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B66B2-69DC-0628-A8E2-181144600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5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A4A78-DF56-1B9F-4192-4B678333FDBD}"/>
              </a:ext>
            </a:extLst>
          </p:cNvPr>
          <p:cNvSpPr/>
          <p:nvPr/>
        </p:nvSpPr>
        <p:spPr bwMode="white">
          <a:xfrm>
            <a:off x="3511586" y="2436230"/>
            <a:ext cx="790277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E64DC9-4F41-7FFC-996D-78D864553E90}"/>
              </a:ext>
            </a:extLst>
          </p:cNvPr>
          <p:cNvSpPr/>
          <p:nvPr/>
        </p:nvSpPr>
        <p:spPr bwMode="white">
          <a:xfrm>
            <a:off x="5320654" y="2426685"/>
            <a:ext cx="780755" cy="35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3317BF-EE34-B45F-E989-0C0F425BEE6D}"/>
              </a:ext>
            </a:extLst>
          </p:cNvPr>
          <p:cNvSpPr/>
          <p:nvPr/>
        </p:nvSpPr>
        <p:spPr bwMode="white">
          <a:xfrm>
            <a:off x="7120201" y="2436230"/>
            <a:ext cx="790277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610AD1-322D-667D-9055-A8067647BAAC}"/>
              </a:ext>
            </a:extLst>
          </p:cNvPr>
          <p:cNvSpPr/>
          <p:nvPr/>
        </p:nvSpPr>
        <p:spPr bwMode="white">
          <a:xfrm>
            <a:off x="1131234" y="3094843"/>
            <a:ext cx="771234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4FB593-9ED1-8C20-BF2E-6D605C0C013C}"/>
              </a:ext>
            </a:extLst>
          </p:cNvPr>
          <p:cNvSpPr/>
          <p:nvPr/>
        </p:nvSpPr>
        <p:spPr bwMode="white">
          <a:xfrm>
            <a:off x="2635617" y="3763001"/>
            <a:ext cx="1142569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DDFC7B-F909-DA96-6A7D-9D516F7E7833}"/>
              </a:ext>
            </a:extLst>
          </p:cNvPr>
          <p:cNvSpPr/>
          <p:nvPr/>
        </p:nvSpPr>
        <p:spPr bwMode="white">
          <a:xfrm>
            <a:off x="4911234" y="3763001"/>
            <a:ext cx="1513904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B8C87-BE6C-CE29-391C-F7489E15D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8BEDA-D514-8A4C-7DAB-614CBBB3C393}"/>
              </a:ext>
            </a:extLst>
          </p:cNvPr>
          <p:cNvSpPr/>
          <p:nvPr/>
        </p:nvSpPr>
        <p:spPr bwMode="white">
          <a:xfrm>
            <a:off x="4568463" y="2015029"/>
            <a:ext cx="771234" cy="3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B2E89-AC28-5619-FAF6-65D523DD3E93}"/>
              </a:ext>
            </a:extLst>
          </p:cNvPr>
          <p:cNvSpPr/>
          <p:nvPr/>
        </p:nvSpPr>
        <p:spPr bwMode="white">
          <a:xfrm>
            <a:off x="7853350" y="2005499"/>
            <a:ext cx="742670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490F75-DF7C-9C8B-CACF-4D91DD131042}"/>
              </a:ext>
            </a:extLst>
          </p:cNvPr>
          <p:cNvSpPr/>
          <p:nvPr/>
        </p:nvSpPr>
        <p:spPr bwMode="white">
          <a:xfrm>
            <a:off x="2835566" y="2672632"/>
            <a:ext cx="761712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784008-9A13-29CD-BF39-56D83C22617E}"/>
              </a:ext>
            </a:extLst>
          </p:cNvPr>
          <p:cNvSpPr/>
          <p:nvPr/>
        </p:nvSpPr>
        <p:spPr bwMode="white">
          <a:xfrm>
            <a:off x="4958841" y="3987839"/>
            <a:ext cx="771234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CB45E2-0E09-126F-6034-AE60F291827C}"/>
              </a:ext>
            </a:extLst>
          </p:cNvPr>
          <p:cNvSpPr/>
          <p:nvPr/>
        </p:nvSpPr>
        <p:spPr bwMode="white">
          <a:xfrm>
            <a:off x="8224685" y="3987839"/>
            <a:ext cx="1551989" cy="3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0C29A7-8820-BD3D-026E-D01A5F984E59}"/>
              </a:ext>
            </a:extLst>
          </p:cNvPr>
          <p:cNvSpPr/>
          <p:nvPr/>
        </p:nvSpPr>
        <p:spPr bwMode="white">
          <a:xfrm>
            <a:off x="9738589" y="5322106"/>
            <a:ext cx="1190176" cy="3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9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C83A0-C073-8B7A-1449-A5EE838354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397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615FF-66BD-CCB6-E686-2B237B8B4EC5}"/>
              </a:ext>
            </a:extLst>
          </p:cNvPr>
          <p:cNvSpPr/>
          <p:nvPr/>
        </p:nvSpPr>
        <p:spPr bwMode="white">
          <a:xfrm>
            <a:off x="10633602" y="3775334"/>
            <a:ext cx="276120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5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6DB00-3C7C-336D-3B27-E2B86C9BBA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EA0EB-17A8-75B2-79F9-D796756F5612}"/>
              </a:ext>
            </a:extLst>
          </p:cNvPr>
          <p:cNvSpPr/>
          <p:nvPr/>
        </p:nvSpPr>
        <p:spPr bwMode="white">
          <a:xfrm>
            <a:off x="10633602" y="1443087"/>
            <a:ext cx="257078" cy="2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71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AAB90-8A4D-C4CB-25C3-6F8986AA9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6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B10F9B-FF4F-A0FA-81E9-C90D29FD28DD}"/>
              </a:ext>
            </a:extLst>
          </p:cNvPr>
          <p:cNvSpPr/>
          <p:nvPr/>
        </p:nvSpPr>
        <p:spPr bwMode="white">
          <a:xfrm>
            <a:off x="10643123" y="2880802"/>
            <a:ext cx="257078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21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B9BEE-0EA7-6D53-F1AD-11FB1E2F4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4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435E5-CCFC-D060-F0A5-D2AF7F1F1229}"/>
              </a:ext>
            </a:extLst>
          </p:cNvPr>
          <p:cNvSpPr/>
          <p:nvPr/>
        </p:nvSpPr>
        <p:spPr bwMode="white">
          <a:xfrm>
            <a:off x="10157531" y="2414282"/>
            <a:ext cx="352292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9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28A14-772B-17C5-98CA-212510A0C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98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259F6-317C-0362-1182-1A8E2D2BDB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23875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C1C07-BC5C-692B-5AF4-E5FA83B8CDF0}"/>
              </a:ext>
            </a:extLst>
          </p:cNvPr>
          <p:cNvSpPr/>
          <p:nvPr/>
        </p:nvSpPr>
        <p:spPr bwMode="white">
          <a:xfrm>
            <a:off x="8519759" y="2037949"/>
            <a:ext cx="304370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9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2025-07-07T11:33:44Z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