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02" r:id="rId2"/>
    <p:sldId id="324" r:id="rId3"/>
    <p:sldId id="339" r:id="rId4"/>
    <p:sldId id="338" r:id="rId5"/>
    <p:sldId id="337" r:id="rId6"/>
    <p:sldId id="336" r:id="rId7"/>
    <p:sldId id="335" r:id="rId8"/>
    <p:sldId id="334" r:id="rId9"/>
    <p:sldId id="333" r:id="rId10"/>
    <p:sldId id="340" r:id="rId11"/>
    <p:sldId id="332" r:id="rId12"/>
    <p:sldId id="331" r:id="rId13"/>
    <p:sldId id="329" r:id="rId14"/>
    <p:sldId id="328" r:id="rId15"/>
    <p:sldId id="327" r:id="rId16"/>
    <p:sldId id="341" r:id="rId17"/>
    <p:sldId id="326" r:id="rId18"/>
    <p:sldId id="325" r:id="rId19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735" autoAdjust="0"/>
    <p:restoredTop sz="94660"/>
  </p:normalViewPr>
  <p:slideViewPr>
    <p:cSldViewPr showGuides="1">
      <p:cViewPr varScale="1">
        <p:scale>
          <a:sx n="66" d="100"/>
          <a:sy n="66" d="100"/>
        </p:scale>
        <p:origin x="582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7" y="2117562"/>
            <a:ext cx="9073006" cy="26228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1" y="1947600"/>
            <a:ext cx="10801198" cy="296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8247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8DE02D7-D141-0670-7C65-8CF0A0D1A4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7818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EA2FFA1-F235-ACA9-7130-DAD15264E209}"/>
              </a:ext>
            </a:extLst>
          </p:cNvPr>
          <p:cNvSpPr/>
          <p:nvPr/>
        </p:nvSpPr>
        <p:spPr bwMode="white">
          <a:xfrm>
            <a:off x="10128967" y="2569142"/>
            <a:ext cx="418942" cy="381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294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F3DA6C0-BD0F-E9D6-2ECC-3F21A2AD09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75586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35BECBAE-8047-7B98-69E9-B2FB6DE427D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197"/>
          <a:stretch/>
        </p:blipFill>
        <p:spPr>
          <a:xfrm>
            <a:off x="1199456" y="3212976"/>
            <a:ext cx="10297144" cy="20327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2602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86B081B-D045-E093-D5F9-6F0F1852462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197"/>
          <a:stretch/>
        </p:blipFill>
        <p:spPr>
          <a:xfrm>
            <a:off x="1271464" y="908720"/>
            <a:ext cx="10297144" cy="582719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E8D7979-2E38-10CD-114E-0354015C22A4}"/>
              </a:ext>
            </a:extLst>
          </p:cNvPr>
          <p:cNvSpPr/>
          <p:nvPr/>
        </p:nvSpPr>
        <p:spPr bwMode="white">
          <a:xfrm>
            <a:off x="10145418" y="1089629"/>
            <a:ext cx="1104483" cy="485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F8F1572-5FDD-5636-2BFF-9282F8DA27D2}"/>
              </a:ext>
            </a:extLst>
          </p:cNvPr>
          <p:cNvSpPr/>
          <p:nvPr/>
        </p:nvSpPr>
        <p:spPr bwMode="white">
          <a:xfrm>
            <a:off x="1233378" y="2070351"/>
            <a:ext cx="590327" cy="485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46D3676-A3D3-BFA1-7DA3-285FC261A93E}"/>
              </a:ext>
            </a:extLst>
          </p:cNvPr>
          <p:cNvSpPr/>
          <p:nvPr/>
        </p:nvSpPr>
        <p:spPr bwMode="white">
          <a:xfrm>
            <a:off x="2918668" y="3051072"/>
            <a:ext cx="3418186" cy="485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28151F3-4942-2D02-44BC-39499B58BBBF}"/>
              </a:ext>
            </a:extLst>
          </p:cNvPr>
          <p:cNvSpPr/>
          <p:nvPr/>
        </p:nvSpPr>
        <p:spPr bwMode="white">
          <a:xfrm>
            <a:off x="5556098" y="4022272"/>
            <a:ext cx="2808816" cy="485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42442C1-708B-9CC1-477B-15F12BEBD4CF}"/>
              </a:ext>
            </a:extLst>
          </p:cNvPr>
          <p:cNvSpPr/>
          <p:nvPr/>
        </p:nvSpPr>
        <p:spPr bwMode="white">
          <a:xfrm>
            <a:off x="9355141" y="5002993"/>
            <a:ext cx="1085440" cy="485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83E88A2-EE8B-4A87-10B1-8C84C824C525}"/>
              </a:ext>
            </a:extLst>
          </p:cNvPr>
          <p:cNvSpPr/>
          <p:nvPr/>
        </p:nvSpPr>
        <p:spPr bwMode="white">
          <a:xfrm>
            <a:off x="6165469" y="5983715"/>
            <a:ext cx="1618639" cy="495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9655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B0CEB5C-3476-1588-4C8F-C6D933DDDC3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7568" y="692696"/>
            <a:ext cx="6912768" cy="60965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1778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D0419F2-0310-35A2-7054-85A16021D63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102"/>
          <a:stretch/>
        </p:blipFill>
        <p:spPr>
          <a:xfrm>
            <a:off x="1343472" y="620688"/>
            <a:ext cx="9073008" cy="448829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E39FDE7-D3F4-9919-F263-2EE63CC53D8A}"/>
              </a:ext>
            </a:extLst>
          </p:cNvPr>
          <p:cNvSpPr/>
          <p:nvPr/>
        </p:nvSpPr>
        <p:spPr bwMode="white">
          <a:xfrm>
            <a:off x="4068499" y="3529929"/>
            <a:ext cx="994035" cy="437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82D14F9-F672-42F2-E2E5-491D5B15EE21}"/>
              </a:ext>
            </a:extLst>
          </p:cNvPr>
          <p:cNvSpPr/>
          <p:nvPr/>
        </p:nvSpPr>
        <p:spPr bwMode="white">
          <a:xfrm>
            <a:off x="9338600" y="3529929"/>
            <a:ext cx="985466" cy="437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2F90426-4476-1788-49F9-DCC56DF7AA19}"/>
              </a:ext>
            </a:extLst>
          </p:cNvPr>
          <p:cNvSpPr/>
          <p:nvPr/>
        </p:nvSpPr>
        <p:spPr bwMode="white">
          <a:xfrm>
            <a:off x="2097568" y="4405275"/>
            <a:ext cx="462740" cy="437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9B0CEB5C-3476-1588-4C8F-C6D933DDDC3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93" t="43701" r="5208"/>
          <a:stretch/>
        </p:blipFill>
        <p:spPr>
          <a:xfrm>
            <a:off x="4871864" y="4176294"/>
            <a:ext cx="4466736" cy="25346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4083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C9D5A28-6AA6-91B8-65C3-F41DEF4CD77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525" b="65238"/>
          <a:stretch/>
        </p:blipFill>
        <p:spPr>
          <a:xfrm>
            <a:off x="1236720" y="908721"/>
            <a:ext cx="10259880" cy="201622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4E0A829-B161-F226-D343-6D6B5779D167}"/>
              </a:ext>
            </a:extLst>
          </p:cNvPr>
          <p:cNvSpPr/>
          <p:nvPr/>
        </p:nvSpPr>
        <p:spPr bwMode="white">
          <a:xfrm>
            <a:off x="10643873" y="1118247"/>
            <a:ext cx="533197" cy="466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38B717E-1E97-EE5B-2D81-2EBD60C3DE2D}"/>
              </a:ext>
            </a:extLst>
          </p:cNvPr>
          <p:cNvSpPr/>
          <p:nvPr/>
        </p:nvSpPr>
        <p:spPr bwMode="white">
          <a:xfrm>
            <a:off x="2026997" y="2108739"/>
            <a:ext cx="514156" cy="447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3825510-D51D-F20D-E8F3-26DFF3BFBE77}"/>
              </a:ext>
            </a:extLst>
          </p:cNvPr>
          <p:cNvSpPr/>
          <p:nvPr/>
        </p:nvSpPr>
        <p:spPr bwMode="white">
          <a:xfrm>
            <a:off x="7777929" y="2089691"/>
            <a:ext cx="1028312" cy="466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>
            <a:extLst>
              <a:ext uri="{FF2B5EF4-FFF2-40B4-BE49-F238E27FC236}">
                <a16:creationId xmlns:a16="http://schemas.microsoft.com/office/drawing/2014/main" id="{9B0CEB5C-3476-1588-4C8F-C6D933DDDC3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93" t="43701" r="5208"/>
          <a:stretch/>
        </p:blipFill>
        <p:spPr>
          <a:xfrm>
            <a:off x="2755329" y="2924945"/>
            <a:ext cx="6050912" cy="3433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4369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C9D5A28-6AA6-91B8-65C3-F41DEF4CD77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520" r="9525"/>
          <a:stretch/>
        </p:blipFill>
        <p:spPr>
          <a:xfrm>
            <a:off x="1236720" y="836712"/>
            <a:ext cx="10259880" cy="3855879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4CE9C7D-432D-39F7-5D30-F32662B555A3}"/>
              </a:ext>
            </a:extLst>
          </p:cNvPr>
          <p:cNvSpPr/>
          <p:nvPr/>
        </p:nvSpPr>
        <p:spPr bwMode="white">
          <a:xfrm>
            <a:off x="10634352" y="2025880"/>
            <a:ext cx="542721" cy="476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0BF4DC0-863C-C818-DF33-C650DC28F808}"/>
              </a:ext>
            </a:extLst>
          </p:cNvPr>
          <p:cNvSpPr/>
          <p:nvPr/>
        </p:nvSpPr>
        <p:spPr bwMode="white">
          <a:xfrm>
            <a:off x="2017475" y="3025897"/>
            <a:ext cx="533198" cy="457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9770FD4-F8E5-30DD-579F-5D6D905E2EA5}"/>
              </a:ext>
            </a:extLst>
          </p:cNvPr>
          <p:cNvSpPr/>
          <p:nvPr/>
        </p:nvSpPr>
        <p:spPr bwMode="white">
          <a:xfrm>
            <a:off x="10091631" y="3006849"/>
            <a:ext cx="1075919" cy="485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B8C65B3-3EDB-D809-84CE-3253080CF05B}"/>
              </a:ext>
            </a:extLst>
          </p:cNvPr>
          <p:cNvSpPr/>
          <p:nvPr/>
        </p:nvSpPr>
        <p:spPr bwMode="white">
          <a:xfrm>
            <a:off x="2026997" y="3968770"/>
            <a:ext cx="1066397" cy="476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>
            <a:extLst>
              <a:ext uri="{FF2B5EF4-FFF2-40B4-BE49-F238E27FC236}">
                <a16:creationId xmlns:a16="http://schemas.microsoft.com/office/drawing/2014/main" id="{9B0CEB5C-3476-1588-4C8F-C6D933DDDC3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93" t="43701" r="5208"/>
          <a:stretch/>
        </p:blipFill>
        <p:spPr>
          <a:xfrm>
            <a:off x="6240016" y="3745939"/>
            <a:ext cx="5115639" cy="29028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7251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6773059-C086-02EB-2CA9-46465171B3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8417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6DC8232-5055-8317-D0A3-758F0F0260BC}"/>
              </a:ext>
            </a:extLst>
          </p:cNvPr>
          <p:cNvSpPr/>
          <p:nvPr/>
        </p:nvSpPr>
        <p:spPr bwMode="white">
          <a:xfrm>
            <a:off x="1673954" y="4417061"/>
            <a:ext cx="3265843" cy="486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84185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4640647-3916-BA23-4E4C-BEE2F6D5A20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764704"/>
            <a:ext cx="7958226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7EDD761-2E37-70B5-35E6-87E42069F28D}"/>
              </a:ext>
            </a:extLst>
          </p:cNvPr>
          <p:cNvSpPr/>
          <p:nvPr/>
        </p:nvSpPr>
        <p:spPr bwMode="white">
          <a:xfrm>
            <a:off x="5561996" y="1620175"/>
            <a:ext cx="541239" cy="2472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4B0195F-E9A3-913B-9BD2-DEE17FF73591}"/>
              </a:ext>
            </a:extLst>
          </p:cNvPr>
          <p:cNvSpPr/>
          <p:nvPr/>
        </p:nvSpPr>
        <p:spPr bwMode="white">
          <a:xfrm>
            <a:off x="6624429" y="2081328"/>
            <a:ext cx="808518" cy="2472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8853C48-E3AF-86F8-D8AB-B8CD9E2331FE}"/>
              </a:ext>
            </a:extLst>
          </p:cNvPr>
          <p:cNvSpPr/>
          <p:nvPr/>
        </p:nvSpPr>
        <p:spPr bwMode="white">
          <a:xfrm>
            <a:off x="5835956" y="2549164"/>
            <a:ext cx="534557" cy="240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8773964-BF52-FD26-8BC6-05661CDB1570}"/>
              </a:ext>
            </a:extLst>
          </p:cNvPr>
          <p:cNvSpPr/>
          <p:nvPr/>
        </p:nvSpPr>
        <p:spPr bwMode="white">
          <a:xfrm>
            <a:off x="7686862" y="2555847"/>
            <a:ext cx="541239" cy="233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1F116A4-B6F8-0D93-6F51-49F8BC6A675D}"/>
              </a:ext>
            </a:extLst>
          </p:cNvPr>
          <p:cNvSpPr/>
          <p:nvPr/>
        </p:nvSpPr>
        <p:spPr bwMode="white">
          <a:xfrm>
            <a:off x="5294717" y="3478152"/>
            <a:ext cx="534557" cy="2472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8F2FD39-E7B8-3871-EF46-7121640BFF7D}"/>
              </a:ext>
            </a:extLst>
          </p:cNvPr>
          <p:cNvSpPr/>
          <p:nvPr/>
        </p:nvSpPr>
        <p:spPr bwMode="white">
          <a:xfrm>
            <a:off x="7158987" y="3471469"/>
            <a:ext cx="541239" cy="240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B498D7D-BE76-FB94-2B72-92621A6CF35F}"/>
              </a:ext>
            </a:extLst>
          </p:cNvPr>
          <p:cNvSpPr/>
          <p:nvPr/>
        </p:nvSpPr>
        <p:spPr bwMode="white">
          <a:xfrm>
            <a:off x="5294717" y="3945988"/>
            <a:ext cx="547921" cy="240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EBC8D3E-7496-C4AE-FEB6-0CAE49C0ABE0}"/>
              </a:ext>
            </a:extLst>
          </p:cNvPr>
          <p:cNvSpPr/>
          <p:nvPr/>
        </p:nvSpPr>
        <p:spPr bwMode="white">
          <a:xfrm>
            <a:off x="4365923" y="4874977"/>
            <a:ext cx="1069115" cy="240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C42EB1B8-F6AE-AE44-E736-7F6E61AF6496}"/>
              </a:ext>
            </a:extLst>
          </p:cNvPr>
          <p:cNvSpPr/>
          <p:nvPr/>
        </p:nvSpPr>
        <p:spPr bwMode="white">
          <a:xfrm>
            <a:off x="6631111" y="4874977"/>
            <a:ext cx="527875" cy="240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C1C0B1C2-E64D-666B-BDFC-4D00F563709A}"/>
              </a:ext>
            </a:extLst>
          </p:cNvPr>
          <p:cNvSpPr/>
          <p:nvPr/>
        </p:nvSpPr>
        <p:spPr bwMode="white">
          <a:xfrm>
            <a:off x="4118690" y="5810649"/>
            <a:ext cx="1055751" cy="233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3507554C-17CA-039C-4D95-173C2263F91D}"/>
              </a:ext>
            </a:extLst>
          </p:cNvPr>
          <p:cNvSpPr/>
          <p:nvPr/>
        </p:nvSpPr>
        <p:spPr bwMode="white">
          <a:xfrm>
            <a:off x="4626520" y="6265118"/>
            <a:ext cx="541239" cy="2472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A6DBAFC-8853-C313-76D3-42408DC0E1A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56091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C7C0030-5381-FF89-64B6-9DF4E4647CA4}"/>
              </a:ext>
            </a:extLst>
          </p:cNvPr>
          <p:cNvSpPr/>
          <p:nvPr/>
        </p:nvSpPr>
        <p:spPr bwMode="white">
          <a:xfrm>
            <a:off x="10643123" y="3206911"/>
            <a:ext cx="285642" cy="276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6774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B5AB12C-97C6-08B6-841B-E9EA03F30A6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0545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764361C-B7B3-9119-733E-F43FEBA4DF96}"/>
              </a:ext>
            </a:extLst>
          </p:cNvPr>
          <p:cNvSpPr/>
          <p:nvPr/>
        </p:nvSpPr>
        <p:spPr bwMode="white">
          <a:xfrm>
            <a:off x="10633602" y="1433772"/>
            <a:ext cx="276120" cy="276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618E115-ED34-AF4F-CCDC-452AE4CAD65A}"/>
              </a:ext>
            </a:extLst>
          </p:cNvPr>
          <p:cNvSpPr/>
          <p:nvPr/>
        </p:nvSpPr>
        <p:spPr bwMode="white">
          <a:xfrm>
            <a:off x="10633602" y="4761526"/>
            <a:ext cx="276120" cy="276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7073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06444A6-8D28-F66F-3086-B49DB4B6F7B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5246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58988A6-202E-0801-C759-4E3BDFED4AFD}"/>
              </a:ext>
            </a:extLst>
          </p:cNvPr>
          <p:cNvSpPr/>
          <p:nvPr/>
        </p:nvSpPr>
        <p:spPr bwMode="white">
          <a:xfrm>
            <a:off x="10624080" y="2262115"/>
            <a:ext cx="314206" cy="276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7964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2EC7B20-53BE-BB62-C016-CF6F940B38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0580838" cy="551736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B1C9A85-D351-6EA1-0455-DE566DA3C62C}"/>
              </a:ext>
            </a:extLst>
          </p:cNvPr>
          <p:cNvSpPr/>
          <p:nvPr/>
        </p:nvSpPr>
        <p:spPr bwMode="white">
          <a:xfrm>
            <a:off x="9480376" y="2420888"/>
            <a:ext cx="359046" cy="387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55943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9CF9447-4959-A6EE-4591-A00ECA1238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6192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818D293-6763-9A13-BF61-2FB524766F0A}"/>
              </a:ext>
            </a:extLst>
          </p:cNvPr>
          <p:cNvSpPr/>
          <p:nvPr/>
        </p:nvSpPr>
        <p:spPr bwMode="white">
          <a:xfrm>
            <a:off x="10176574" y="1538287"/>
            <a:ext cx="342770" cy="380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6750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87D176-B328-E8EB-64CA-FB5E24E6A6E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836712"/>
            <a:ext cx="10380323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C9D6150-3811-4B1E-C5F8-B6222B34C9F4}"/>
              </a:ext>
            </a:extLst>
          </p:cNvPr>
          <p:cNvSpPr/>
          <p:nvPr/>
        </p:nvSpPr>
        <p:spPr bwMode="white">
          <a:xfrm>
            <a:off x="10202709" y="2475915"/>
            <a:ext cx="305048" cy="348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9543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836712"/>
            <a:ext cx="9745454" cy="581332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C5DD170-7BB0-A41A-017F-854B38B3A1A8}"/>
              </a:ext>
            </a:extLst>
          </p:cNvPr>
          <p:cNvSpPr/>
          <p:nvPr/>
        </p:nvSpPr>
        <p:spPr bwMode="white">
          <a:xfrm>
            <a:off x="9840416" y="2564904"/>
            <a:ext cx="51864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1932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3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windows10</cp:lastModifiedBy>
  <cp:revision>66</cp:revision>
  <dcterms:created xsi:type="dcterms:W3CDTF">2015-09-16T06:44:00Z</dcterms:created>
  <dcterms:modified xsi:type="dcterms:W3CDTF">2025-07-07T11:19:40Z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