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0" y="3060700"/>
            <a:ext cx="7810500" cy="736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755650"/>
            <a:ext cx="9715500" cy="534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75565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436562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65175"/>
            <a:ext cx="975360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134112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395" y="321246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74700"/>
            <a:ext cx="9753600" cy="530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69278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395" y="436562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692275"/>
            <a:ext cx="9753600" cy="347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162877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414909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701800"/>
            <a:ext cx="9791700" cy="345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227711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679575"/>
            <a:ext cx="9798050" cy="34988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200640" y="227711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775" y="1651000"/>
            <a:ext cx="9696450" cy="355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227711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74700"/>
            <a:ext cx="9791700" cy="530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215" y="4365625"/>
            <a:ext cx="71310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470" y="4941570"/>
            <a:ext cx="117665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0100" y="5589270"/>
            <a:ext cx="2092960" cy="41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671195"/>
            <a:ext cx="9220200" cy="170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745" y="2521585"/>
            <a:ext cx="7893050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380" y="1268730"/>
            <a:ext cx="80835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2355" y="1845310"/>
            <a:ext cx="741680" cy="41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914525"/>
            <a:ext cx="92773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4065" y="1914525"/>
            <a:ext cx="738505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8345" y="249301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985" y="3141345"/>
            <a:ext cx="1383030" cy="44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4065" y="3789045"/>
            <a:ext cx="111315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28660" y="3789045"/>
            <a:ext cx="236410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1995" y="4364990"/>
            <a:ext cx="4104005" cy="47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390650"/>
            <a:ext cx="97536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198882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395" y="378904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77875"/>
            <a:ext cx="9772650" cy="545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985" y="5085080"/>
            <a:ext cx="106997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895" y="5733415"/>
            <a:ext cx="432435" cy="42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790" y="785495"/>
            <a:ext cx="9258300" cy="545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550" y="1988820"/>
            <a:ext cx="1107440" cy="41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850" y="2637155"/>
            <a:ext cx="43243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885" y="2599690"/>
            <a:ext cx="140017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6140" y="4437380"/>
            <a:ext cx="1468120" cy="46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90" y="5085080"/>
            <a:ext cx="37725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9605" y="5733415"/>
            <a:ext cx="50101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5230" y="858520"/>
            <a:ext cx="9613900" cy="335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1340" y="4477385"/>
            <a:ext cx="9321800" cy="108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290" y="4437380"/>
            <a:ext cx="2888615" cy="42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785" y="4437380"/>
            <a:ext cx="74930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650" y="5085080"/>
            <a:ext cx="860425" cy="3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2265" y="5042535"/>
            <a:ext cx="176911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276350"/>
            <a:ext cx="92773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190" y="1917065"/>
            <a:ext cx="413512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995" y="2564765"/>
            <a:ext cx="2427605" cy="40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895" y="4364990"/>
            <a:ext cx="8545195" cy="45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995" y="5013325"/>
            <a:ext cx="62674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939800"/>
            <a:ext cx="9753600" cy="49784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485900"/>
            <a:ext cx="8953500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971550"/>
            <a:ext cx="92773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695" y="908685"/>
            <a:ext cx="1097915" cy="45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995" y="1557020"/>
            <a:ext cx="236791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380" y="1557020"/>
            <a:ext cx="205740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290" y="2204720"/>
            <a:ext cx="773430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29345" y="278066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2130" y="4653280"/>
            <a:ext cx="432435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073150"/>
            <a:ext cx="9791700" cy="471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170116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414909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225" y="1390650"/>
            <a:ext cx="98615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198882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752475"/>
            <a:ext cx="97790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76517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395" y="450913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0100" y="744855"/>
            <a:ext cx="9048750" cy="40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370" y="1280795"/>
            <a:ext cx="9734550" cy="473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785" y="494157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71830"/>
            <a:ext cx="9772650" cy="588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126873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249301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685800"/>
            <a:ext cx="9753600" cy="594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69278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371729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675005"/>
            <a:ext cx="9715500" cy="461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100" y="5471160"/>
            <a:ext cx="9194800" cy="1047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3900" y="6079490"/>
            <a:ext cx="374650" cy="34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69278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2395" y="371729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2025-07-23T06:10:26Z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