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4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1B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660"/>
  </p:normalViewPr>
  <p:slideViewPr>
    <p:cSldViewPr showGuides="1">
      <p:cViewPr varScale="1">
        <p:scale>
          <a:sx n="66" d="100"/>
          <a:sy n="66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2643187"/>
            <a:ext cx="5648325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106A3-822E-A2F6-A072-7787E71F3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06870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7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30848-A675-94C0-3F0B-F61C170259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 b="59078"/>
          <a:stretch/>
        </p:blipFill>
        <p:spPr>
          <a:xfrm>
            <a:off x="360000" y="1361869"/>
            <a:ext cx="10416520" cy="19951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CF61C-CC5D-E50C-A57D-C99CBA1AA065}"/>
              </a:ext>
            </a:extLst>
          </p:cNvPr>
          <p:cNvSpPr/>
          <p:nvPr/>
        </p:nvSpPr>
        <p:spPr bwMode="white">
          <a:xfrm>
            <a:off x="6577481" y="1609450"/>
            <a:ext cx="1066397" cy="48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8C9CE-B3B7-B5E7-ADCA-5C21AE5C311F}"/>
              </a:ext>
            </a:extLst>
          </p:cNvPr>
          <p:cNvSpPr/>
          <p:nvPr/>
        </p:nvSpPr>
        <p:spPr bwMode="white">
          <a:xfrm>
            <a:off x="10014710" y="1361870"/>
            <a:ext cx="533197" cy="7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7CC27-771A-21E9-C401-54086C793D46}"/>
              </a:ext>
            </a:extLst>
          </p:cNvPr>
          <p:cNvSpPr/>
          <p:nvPr/>
        </p:nvSpPr>
        <p:spPr bwMode="white">
          <a:xfrm>
            <a:off x="1150277" y="2618819"/>
            <a:ext cx="514156" cy="43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4D2C95-8D9E-D6AE-8A66-C5CDE3957B8D}"/>
              </a:ext>
            </a:extLst>
          </p:cNvPr>
          <p:cNvSpPr/>
          <p:nvPr/>
        </p:nvSpPr>
        <p:spPr bwMode="white">
          <a:xfrm>
            <a:off x="4111435" y="2580729"/>
            <a:ext cx="533198" cy="47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46106A3-822E-A2F6-A072-7787E71F3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25641" r="22047"/>
          <a:stretch/>
        </p:blipFill>
        <p:spPr>
          <a:xfrm>
            <a:off x="4706742" y="3284984"/>
            <a:ext cx="441359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1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30848-A675-94C0-3F0B-F61C170259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9" r="8144"/>
          <a:stretch/>
        </p:blipFill>
        <p:spPr>
          <a:xfrm>
            <a:off x="360000" y="1484784"/>
            <a:ext cx="10416520" cy="280831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866778-01FA-E023-3BD4-813A051AD856}"/>
              </a:ext>
            </a:extLst>
          </p:cNvPr>
          <p:cNvSpPr/>
          <p:nvPr/>
        </p:nvSpPr>
        <p:spPr bwMode="white">
          <a:xfrm>
            <a:off x="7424886" y="1607793"/>
            <a:ext cx="1104483" cy="49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269BCE-F06A-CD9D-DDC3-D395F27CB688}"/>
              </a:ext>
            </a:extLst>
          </p:cNvPr>
          <p:cNvSpPr/>
          <p:nvPr/>
        </p:nvSpPr>
        <p:spPr bwMode="white">
          <a:xfrm>
            <a:off x="2083375" y="2598117"/>
            <a:ext cx="1075919" cy="47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0D9372-9D53-CBC9-A28A-CC118ABB1D7D}"/>
              </a:ext>
            </a:extLst>
          </p:cNvPr>
          <p:cNvSpPr/>
          <p:nvPr/>
        </p:nvSpPr>
        <p:spPr bwMode="white">
          <a:xfrm>
            <a:off x="9462468" y="2636207"/>
            <a:ext cx="580806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46106A3-822E-A2F6-A072-7787E71F3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25641" r="22047"/>
          <a:stretch/>
        </p:blipFill>
        <p:spPr>
          <a:xfrm>
            <a:off x="4706742" y="3284984"/>
            <a:ext cx="441359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A2119-4DF7-DC18-857B-93B158D43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9538"/>
            <a:ext cx="11340000" cy="3837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ADC60-6BB5-FF92-9536-3B5FF6437671}"/>
              </a:ext>
            </a:extLst>
          </p:cNvPr>
          <p:cNvSpPr/>
          <p:nvPr/>
        </p:nvSpPr>
        <p:spPr bwMode="white">
          <a:xfrm>
            <a:off x="6548916" y="1557605"/>
            <a:ext cx="1675768" cy="48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BC935-AB35-74BD-7AE3-0EA52F880004}"/>
              </a:ext>
            </a:extLst>
          </p:cNvPr>
          <p:cNvSpPr/>
          <p:nvPr/>
        </p:nvSpPr>
        <p:spPr bwMode="white">
          <a:xfrm>
            <a:off x="10005188" y="1557605"/>
            <a:ext cx="542720" cy="47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B26399-54AC-E79F-2858-CBE04EAD409A}"/>
              </a:ext>
            </a:extLst>
          </p:cNvPr>
          <p:cNvSpPr/>
          <p:nvPr/>
        </p:nvSpPr>
        <p:spPr bwMode="white">
          <a:xfrm>
            <a:off x="1150277" y="2538445"/>
            <a:ext cx="1056876" cy="47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31A5FF-BFA4-2552-9F75-C138584355A6}"/>
              </a:ext>
            </a:extLst>
          </p:cNvPr>
          <p:cNvSpPr/>
          <p:nvPr/>
        </p:nvSpPr>
        <p:spPr bwMode="white">
          <a:xfrm>
            <a:off x="8586498" y="3509762"/>
            <a:ext cx="561764" cy="50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6106A3-822E-A2F6-A072-7787E71F3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25641" r="22047"/>
          <a:stretch/>
        </p:blipFill>
        <p:spPr>
          <a:xfrm>
            <a:off x="5159896" y="4100026"/>
            <a:ext cx="3528392" cy="259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1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7C9DD-0E53-01D5-BE46-27D4A2D3D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87547"/>
            <a:ext cx="6984776" cy="612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1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F0003-49A0-45D7-AD68-7A065C048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3270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9FE83-BE9A-E749-073D-BC7504840391}"/>
              </a:ext>
            </a:extLst>
          </p:cNvPr>
          <p:cNvSpPr/>
          <p:nvPr/>
        </p:nvSpPr>
        <p:spPr bwMode="white">
          <a:xfrm>
            <a:off x="10014710" y="1446879"/>
            <a:ext cx="523677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F5CFF-406D-66BC-1B2C-E8BDE7B7541F}"/>
              </a:ext>
            </a:extLst>
          </p:cNvPr>
          <p:cNvSpPr/>
          <p:nvPr/>
        </p:nvSpPr>
        <p:spPr bwMode="white">
          <a:xfrm>
            <a:off x="1150277" y="2428866"/>
            <a:ext cx="514156" cy="4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CEAEF-3757-1F7C-00C2-71CF2DF9CE07}"/>
              </a:ext>
            </a:extLst>
          </p:cNvPr>
          <p:cNvSpPr/>
          <p:nvPr/>
        </p:nvSpPr>
        <p:spPr bwMode="white">
          <a:xfrm>
            <a:off x="10014710" y="2419332"/>
            <a:ext cx="533197" cy="4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27F6B-D54F-ACC7-D63B-3E3B38201CDD}"/>
              </a:ext>
            </a:extLst>
          </p:cNvPr>
          <p:cNvSpPr/>
          <p:nvPr/>
        </p:nvSpPr>
        <p:spPr bwMode="white">
          <a:xfrm>
            <a:off x="1178841" y="3429922"/>
            <a:ext cx="457027" cy="4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967C9DD-0E53-01D5-BE46-27D4A2D3DA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37699" r="16495"/>
          <a:stretch/>
        </p:blipFill>
        <p:spPr>
          <a:xfrm>
            <a:off x="4223792" y="3107365"/>
            <a:ext cx="4032448" cy="356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2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F92BB-B4B1-949C-CB22-1F8B3A5326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263352" y="1628800"/>
            <a:ext cx="9309079" cy="43777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39955-C041-F74B-60B3-C6906C71B543}"/>
              </a:ext>
            </a:extLst>
          </p:cNvPr>
          <p:cNvSpPr/>
          <p:nvPr/>
        </p:nvSpPr>
        <p:spPr bwMode="white">
          <a:xfrm>
            <a:off x="7452211" y="2744686"/>
            <a:ext cx="959656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76B43-D49A-FFD4-1715-17E5A61F0B34}"/>
              </a:ext>
            </a:extLst>
          </p:cNvPr>
          <p:cNvSpPr/>
          <p:nvPr/>
        </p:nvSpPr>
        <p:spPr bwMode="white">
          <a:xfrm>
            <a:off x="2893840" y="3663146"/>
            <a:ext cx="274188" cy="34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73700-5A70-2CCA-476A-1A501C59C6F1}"/>
              </a:ext>
            </a:extLst>
          </p:cNvPr>
          <p:cNvSpPr/>
          <p:nvPr/>
        </p:nvSpPr>
        <p:spPr bwMode="white">
          <a:xfrm>
            <a:off x="7906334" y="4504353"/>
            <a:ext cx="1533737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C7FAF-73FE-C62E-0C45-93F3B65626D2}"/>
              </a:ext>
            </a:extLst>
          </p:cNvPr>
          <p:cNvSpPr/>
          <p:nvPr/>
        </p:nvSpPr>
        <p:spPr bwMode="white">
          <a:xfrm>
            <a:off x="965957" y="5371311"/>
            <a:ext cx="3367367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967C9DD-0E53-01D5-BE46-27D4A2D3DA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37699" r="16495"/>
          <a:stretch/>
        </p:blipFill>
        <p:spPr>
          <a:xfrm>
            <a:off x="9336360" y="1903488"/>
            <a:ext cx="2895780" cy="255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9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DF8D8-8C60-3FC9-2FA1-7BDD473FDF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7"/>
          <a:stretch/>
        </p:blipFill>
        <p:spPr>
          <a:xfrm>
            <a:off x="479376" y="1196753"/>
            <a:ext cx="10729192" cy="5544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C08D74-FA99-FE60-2957-F6FE1CDE32DC}"/>
              </a:ext>
            </a:extLst>
          </p:cNvPr>
          <p:cNvSpPr/>
          <p:nvPr/>
        </p:nvSpPr>
        <p:spPr bwMode="white">
          <a:xfrm>
            <a:off x="7911436" y="5145357"/>
            <a:ext cx="2198088" cy="45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35DF3D-73EF-0C04-2874-0F1D9DDC5728}"/>
              </a:ext>
            </a:extLst>
          </p:cNvPr>
          <p:cNvSpPr/>
          <p:nvPr/>
        </p:nvSpPr>
        <p:spPr bwMode="white">
          <a:xfrm>
            <a:off x="1254111" y="6064895"/>
            <a:ext cx="2981832" cy="47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5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58FEA-347B-6F85-AE5D-9AC7C5EF3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5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50F36B-419D-AA37-82AA-8A6697FDB3F2}"/>
              </a:ext>
            </a:extLst>
          </p:cNvPr>
          <p:cNvSpPr/>
          <p:nvPr/>
        </p:nvSpPr>
        <p:spPr bwMode="white">
          <a:xfrm>
            <a:off x="3987657" y="3052424"/>
            <a:ext cx="752191" cy="3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298C3-CAAD-FCB7-198C-CF0D1D0A1B37}"/>
              </a:ext>
            </a:extLst>
          </p:cNvPr>
          <p:cNvSpPr/>
          <p:nvPr/>
        </p:nvSpPr>
        <p:spPr bwMode="white">
          <a:xfrm>
            <a:off x="6263274" y="3042901"/>
            <a:ext cx="1532947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5F453-13FD-893F-9B7F-EEA0AF72DCDC}"/>
              </a:ext>
            </a:extLst>
          </p:cNvPr>
          <p:cNvSpPr/>
          <p:nvPr/>
        </p:nvSpPr>
        <p:spPr bwMode="white">
          <a:xfrm>
            <a:off x="2883173" y="3709515"/>
            <a:ext cx="1152090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9CDA7D-FEB2-9B68-932C-AFF5B4760589}"/>
              </a:ext>
            </a:extLst>
          </p:cNvPr>
          <p:cNvSpPr/>
          <p:nvPr/>
        </p:nvSpPr>
        <p:spPr bwMode="white">
          <a:xfrm>
            <a:off x="7015465" y="3719038"/>
            <a:ext cx="761711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53D9CE-C54B-1C40-6D30-E897DFC02311}"/>
              </a:ext>
            </a:extLst>
          </p:cNvPr>
          <p:cNvSpPr/>
          <p:nvPr/>
        </p:nvSpPr>
        <p:spPr bwMode="white">
          <a:xfrm>
            <a:off x="9005440" y="3709515"/>
            <a:ext cx="1161612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E1C2D0-1EC6-D6EB-0AD8-6369AD418E94}"/>
              </a:ext>
            </a:extLst>
          </p:cNvPr>
          <p:cNvSpPr/>
          <p:nvPr/>
        </p:nvSpPr>
        <p:spPr bwMode="white">
          <a:xfrm>
            <a:off x="1131234" y="5042741"/>
            <a:ext cx="1123526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10D63A-86BD-0D8D-9165-90B6777ED9B0}"/>
              </a:ext>
            </a:extLst>
          </p:cNvPr>
          <p:cNvSpPr/>
          <p:nvPr/>
        </p:nvSpPr>
        <p:spPr bwMode="white">
          <a:xfrm>
            <a:off x="2454710" y="5709354"/>
            <a:ext cx="1152090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63D141-2A2D-A087-F248-A2FCA90272E2}"/>
              </a:ext>
            </a:extLst>
          </p:cNvPr>
          <p:cNvSpPr/>
          <p:nvPr/>
        </p:nvSpPr>
        <p:spPr bwMode="white">
          <a:xfrm>
            <a:off x="7215415" y="5737923"/>
            <a:ext cx="399898" cy="2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1017224" cy="52765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5447928" y="2204864"/>
            <a:ext cx="3024336" cy="4032448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91674" y="2924944"/>
            <a:ext cx="3680590" cy="0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47928" y="3547010"/>
            <a:ext cx="3024336" cy="2042230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807968" y="2302879"/>
            <a:ext cx="2664296" cy="1943812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240016" y="4868756"/>
            <a:ext cx="2232248" cy="34637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087888" y="3547010"/>
            <a:ext cx="3384376" cy="2042230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951984" y="4344706"/>
            <a:ext cx="2520280" cy="1936514"/>
          </a:xfrm>
          <a:prstGeom prst="line">
            <a:avLst/>
          </a:prstGeom>
          <a:ln w="28575">
            <a:solidFill>
              <a:srgbClr val="F46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11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3533C-B829-C4D8-E26E-2D6306EAA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441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326F9-5140-4006-1982-73831147E2E2}"/>
              </a:ext>
            </a:extLst>
          </p:cNvPr>
          <p:cNvSpPr/>
          <p:nvPr/>
        </p:nvSpPr>
        <p:spPr bwMode="white">
          <a:xfrm>
            <a:off x="10595314" y="2605982"/>
            <a:ext cx="240837" cy="24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34BCE-F573-1129-3EF5-1F0AB6A79E64}"/>
              </a:ext>
            </a:extLst>
          </p:cNvPr>
          <p:cNvSpPr/>
          <p:nvPr/>
        </p:nvSpPr>
        <p:spPr bwMode="white">
          <a:xfrm>
            <a:off x="10603915" y="5617419"/>
            <a:ext cx="232236" cy="24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4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1B0C9-82CB-3430-8991-5463364B8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2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10997-6887-9324-8E39-FDAAE2330EE1}"/>
              </a:ext>
            </a:extLst>
          </p:cNvPr>
          <p:cNvSpPr/>
          <p:nvPr/>
        </p:nvSpPr>
        <p:spPr bwMode="white">
          <a:xfrm>
            <a:off x="10681209" y="2871935"/>
            <a:ext cx="276121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83DB2-955D-FA61-D40D-3F1BB7CF0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106281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0C8E3-7397-CDB2-502B-46EE3693FC51}"/>
              </a:ext>
            </a:extLst>
          </p:cNvPr>
          <p:cNvSpPr/>
          <p:nvPr/>
        </p:nvSpPr>
        <p:spPr bwMode="white">
          <a:xfrm>
            <a:off x="10390897" y="1069305"/>
            <a:ext cx="312330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4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FADE8-CD52-A691-1D6B-0931AA8F7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168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C914D-9E70-CC16-175E-2E3B5F8BB566}"/>
              </a:ext>
            </a:extLst>
          </p:cNvPr>
          <p:cNvSpPr/>
          <p:nvPr/>
        </p:nvSpPr>
        <p:spPr bwMode="white">
          <a:xfrm>
            <a:off x="10185037" y="2766931"/>
            <a:ext cx="337832" cy="34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3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2D3BB-6BF6-4FE7-D298-0972B0C09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787774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99767-58CF-3B54-5D51-4204C3A9B24A}"/>
              </a:ext>
            </a:extLst>
          </p:cNvPr>
          <p:cNvSpPr/>
          <p:nvPr/>
        </p:nvSpPr>
        <p:spPr bwMode="white">
          <a:xfrm>
            <a:off x="8313542" y="3106611"/>
            <a:ext cx="231503" cy="26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6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21DB7-7880-87A7-6B5E-B11E87C63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A0B05-18B6-B227-A26B-27059F4CFF00}"/>
              </a:ext>
            </a:extLst>
          </p:cNvPr>
          <p:cNvSpPr/>
          <p:nvPr/>
        </p:nvSpPr>
        <p:spPr bwMode="white">
          <a:xfrm>
            <a:off x="10148010" y="2405922"/>
            <a:ext cx="371335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6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