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30" r:id="rId4"/>
    <p:sldId id="329" r:id="rId5"/>
    <p:sldId id="328" r:id="rId6"/>
    <p:sldId id="331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26" autoAdjust="0"/>
    <p:restoredTop sz="94660"/>
  </p:normalViewPr>
  <p:slideViewPr>
    <p:cSldViewPr showGuides="1">
      <p:cViewPr varScale="1">
        <p:scale>
          <a:sx n="66" d="100"/>
          <a:sy n="66" d="100"/>
        </p:scale>
        <p:origin x="72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1" y="2881711"/>
            <a:ext cx="10801198" cy="10945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397248-EA17-AD11-A60D-A4A1A01E62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64704"/>
            <a:ext cx="764805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8B291D-C5D8-85EB-6715-EC5B98A40B9B}"/>
              </a:ext>
            </a:extLst>
          </p:cNvPr>
          <p:cNvSpPr/>
          <p:nvPr/>
        </p:nvSpPr>
        <p:spPr bwMode="white">
          <a:xfrm>
            <a:off x="8160841" y="1002509"/>
            <a:ext cx="224753" cy="257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D4E68B-EC81-1832-0C4D-E9B67C1803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1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346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1ED5AC-1D91-E3A8-BCA9-3FCF177FE1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015" y="836712"/>
            <a:ext cx="987254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3FCF67-81CB-A1C2-E133-9DCBAEF011FF}"/>
              </a:ext>
            </a:extLst>
          </p:cNvPr>
          <p:cNvSpPr/>
          <p:nvPr/>
        </p:nvSpPr>
        <p:spPr bwMode="white">
          <a:xfrm>
            <a:off x="7713083" y="4621447"/>
            <a:ext cx="256968" cy="323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C666BE-2AD0-7A68-B6D7-8B3212001F32}"/>
              </a:ext>
            </a:extLst>
          </p:cNvPr>
          <p:cNvSpPr/>
          <p:nvPr/>
        </p:nvSpPr>
        <p:spPr bwMode="white">
          <a:xfrm>
            <a:off x="3377784" y="5970022"/>
            <a:ext cx="1245967" cy="600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127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F2AAFF-89A4-C316-3E0A-3FA58BC4F62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9" b="53159"/>
          <a:stretch/>
        </p:blipFill>
        <p:spPr>
          <a:xfrm>
            <a:off x="360000" y="1224000"/>
            <a:ext cx="10344512" cy="27090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CD4BA4-ACCE-EBBC-D5B1-3F977AF93A10}"/>
              </a:ext>
            </a:extLst>
          </p:cNvPr>
          <p:cNvSpPr/>
          <p:nvPr/>
        </p:nvSpPr>
        <p:spPr bwMode="white">
          <a:xfrm>
            <a:off x="3311637" y="3196300"/>
            <a:ext cx="1075919" cy="485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2C1ED5AC-1D91-E3A8-BCA9-3FCF177FE1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7" r="8752" b="37416"/>
          <a:stretch/>
        </p:blipFill>
        <p:spPr>
          <a:xfrm>
            <a:off x="4079776" y="3957235"/>
            <a:ext cx="6931825" cy="2818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636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F2AAFF-89A4-C316-3E0A-3FA58BC4F62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40" r="8779" b="7093"/>
          <a:stretch/>
        </p:blipFill>
        <p:spPr>
          <a:xfrm>
            <a:off x="360000" y="1412776"/>
            <a:ext cx="10344512" cy="266429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FF963B-A672-FFD0-DF94-432B1F20C6AD}"/>
              </a:ext>
            </a:extLst>
          </p:cNvPr>
          <p:cNvSpPr/>
          <p:nvPr/>
        </p:nvSpPr>
        <p:spPr bwMode="white">
          <a:xfrm>
            <a:off x="7443929" y="1552597"/>
            <a:ext cx="2228010" cy="495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536B10-70C7-07F8-B47C-0731B8CDA1FE}"/>
              </a:ext>
            </a:extLst>
          </p:cNvPr>
          <p:cNvSpPr/>
          <p:nvPr/>
        </p:nvSpPr>
        <p:spPr bwMode="white">
          <a:xfrm>
            <a:off x="9433904" y="2438703"/>
            <a:ext cx="1094962" cy="485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CE8F3F-D8EA-5BD6-57C3-BBE5E295B30C}"/>
              </a:ext>
            </a:extLst>
          </p:cNvPr>
          <p:cNvSpPr/>
          <p:nvPr/>
        </p:nvSpPr>
        <p:spPr bwMode="white">
          <a:xfrm>
            <a:off x="1150277" y="3324809"/>
            <a:ext cx="1047355" cy="47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2C1ED5AC-1D91-E3A8-BCA9-3FCF177FE1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7" r="8752" b="37416"/>
          <a:stretch/>
        </p:blipFill>
        <p:spPr>
          <a:xfrm>
            <a:off x="4079776" y="3957235"/>
            <a:ext cx="6931825" cy="2818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749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66</cp:revision>
  <dcterms:created xsi:type="dcterms:W3CDTF">2015-09-16T06:44:00Z</dcterms:created>
  <dcterms:modified xsi:type="dcterms:W3CDTF">2025-07-07T11:35:54Z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