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41" r:id="rId4"/>
    <p:sldId id="340" r:id="rId5"/>
    <p:sldId id="339" r:id="rId6"/>
    <p:sldId id="337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529" autoAdjust="0"/>
    <p:restoredTop sz="94660"/>
  </p:normalViewPr>
  <p:slideViewPr>
    <p:cSldViewPr showGuides="1">
      <p:cViewPr varScale="1">
        <p:scale>
          <a:sx n="66" d="100"/>
          <a:sy n="66" d="100"/>
        </p:scale>
        <p:origin x="876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2737618"/>
            <a:ext cx="7200800" cy="138276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EE54C0-F405-96D4-7B00-26B1EE1342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806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F7670E-491C-E536-9343-120A696E5DC1}"/>
              </a:ext>
            </a:extLst>
          </p:cNvPr>
          <p:cNvSpPr/>
          <p:nvPr/>
        </p:nvSpPr>
        <p:spPr bwMode="white">
          <a:xfrm>
            <a:off x="10100403" y="3236575"/>
            <a:ext cx="352292" cy="391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9134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82E932-9FCF-16EF-8FA1-3CFC872982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0202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CDF359-6D36-E4EB-A3B0-55D2E91490D2}"/>
              </a:ext>
            </a:extLst>
          </p:cNvPr>
          <p:cNvSpPr/>
          <p:nvPr/>
        </p:nvSpPr>
        <p:spPr bwMode="white">
          <a:xfrm>
            <a:off x="10071838" y="2406466"/>
            <a:ext cx="418942" cy="381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965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A893A7-4E5C-69AB-EB1E-3FA5BC5B8C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590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3292E5-E05C-ECAB-2B25-AA01000D2B5E}"/>
              </a:ext>
            </a:extLst>
          </p:cNvPr>
          <p:cNvSpPr/>
          <p:nvPr/>
        </p:nvSpPr>
        <p:spPr bwMode="white">
          <a:xfrm>
            <a:off x="10138488" y="2425438"/>
            <a:ext cx="428463" cy="381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883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226535-B9F6-41BA-0EB4-F69DEC85DE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268760"/>
            <a:ext cx="10107525" cy="5418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0148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0B39D9-8DE4-28A2-E638-43D7F0AD27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21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1D28ED-C355-3231-9921-AF4C14996422}"/>
              </a:ext>
            </a:extLst>
          </p:cNvPr>
          <p:cNvSpPr/>
          <p:nvPr/>
        </p:nvSpPr>
        <p:spPr bwMode="white">
          <a:xfrm>
            <a:off x="3349722" y="5124200"/>
            <a:ext cx="2161360" cy="486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0096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D977CC-D2ED-FD76-18C5-51FFB9863A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02455"/>
            <a:ext cx="11340000" cy="45468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C3199D-F4B8-D19D-129F-C957CCAD5FBA}"/>
              </a:ext>
            </a:extLst>
          </p:cNvPr>
          <p:cNvSpPr/>
          <p:nvPr/>
        </p:nvSpPr>
        <p:spPr bwMode="white">
          <a:xfrm>
            <a:off x="4930277" y="2470053"/>
            <a:ext cx="1075919" cy="476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1401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95A77D-D83D-7054-8178-14B680480F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836712"/>
            <a:ext cx="9072664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EAAF40-A8FD-A62E-9CA4-AFF9150C2499}"/>
              </a:ext>
            </a:extLst>
          </p:cNvPr>
          <p:cNvSpPr/>
          <p:nvPr/>
        </p:nvSpPr>
        <p:spPr bwMode="white">
          <a:xfrm>
            <a:off x="3689719" y="3267740"/>
            <a:ext cx="327560" cy="289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749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22DB49-5E4F-697E-610C-556A0349B4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425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DB21A0-FAA0-D8C5-E74A-D60A89AABF7F}"/>
              </a:ext>
            </a:extLst>
          </p:cNvPr>
          <p:cNvSpPr/>
          <p:nvPr/>
        </p:nvSpPr>
        <p:spPr bwMode="white">
          <a:xfrm>
            <a:off x="10024231" y="3331558"/>
            <a:ext cx="514156" cy="486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CF3CCD3-DB8F-B1C7-B1D6-CFCBE862F554}"/>
              </a:ext>
            </a:extLst>
          </p:cNvPr>
          <p:cNvSpPr/>
          <p:nvPr/>
        </p:nvSpPr>
        <p:spPr bwMode="white">
          <a:xfrm>
            <a:off x="1188361" y="4221089"/>
            <a:ext cx="9350025" cy="521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DE3600B-9F20-BDF7-19A6-0AA12BD1D261}"/>
              </a:ext>
            </a:extLst>
          </p:cNvPr>
          <p:cNvSpPr/>
          <p:nvPr/>
        </p:nvSpPr>
        <p:spPr bwMode="white">
          <a:xfrm>
            <a:off x="1188362" y="5200705"/>
            <a:ext cx="752191" cy="476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8345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9E53D4-A69D-3AA5-128E-D5141821C5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421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F0F0D3-7451-BD95-36EB-DD303D01D456}"/>
              </a:ext>
            </a:extLst>
          </p:cNvPr>
          <p:cNvSpPr/>
          <p:nvPr/>
        </p:nvSpPr>
        <p:spPr bwMode="white">
          <a:xfrm>
            <a:off x="4235214" y="3186695"/>
            <a:ext cx="2370831" cy="342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FE03858-A626-782F-0E4B-CE9B4F3F809A}"/>
              </a:ext>
            </a:extLst>
          </p:cNvPr>
          <p:cNvSpPr/>
          <p:nvPr/>
        </p:nvSpPr>
        <p:spPr bwMode="white">
          <a:xfrm>
            <a:off x="3616322" y="3872686"/>
            <a:ext cx="1932846" cy="352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D51C572-2D6C-1B8B-6B7E-5696C2BF5DC4}"/>
              </a:ext>
            </a:extLst>
          </p:cNvPr>
          <p:cNvSpPr/>
          <p:nvPr/>
        </p:nvSpPr>
        <p:spPr bwMode="white">
          <a:xfrm>
            <a:off x="7034508" y="4568205"/>
            <a:ext cx="1980453" cy="342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73C8686-249C-8068-6C0B-13DF9F3C6D30}"/>
              </a:ext>
            </a:extLst>
          </p:cNvPr>
          <p:cNvSpPr/>
          <p:nvPr/>
        </p:nvSpPr>
        <p:spPr bwMode="white">
          <a:xfrm>
            <a:off x="5701511" y="5263723"/>
            <a:ext cx="771234" cy="342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BF095F-1EC4-D4DB-0620-4C453B3C64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98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67CE10-1D25-E32F-6E5E-62C5E1B5EB41}"/>
              </a:ext>
            </a:extLst>
          </p:cNvPr>
          <p:cNvSpPr/>
          <p:nvPr/>
        </p:nvSpPr>
        <p:spPr bwMode="white">
          <a:xfrm>
            <a:off x="9053047" y="2100341"/>
            <a:ext cx="1551989" cy="342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887ABD-AE18-36C7-5661-CE2F4BC9499F}"/>
              </a:ext>
            </a:extLst>
          </p:cNvPr>
          <p:cNvSpPr/>
          <p:nvPr/>
        </p:nvSpPr>
        <p:spPr bwMode="white">
          <a:xfrm>
            <a:off x="11043022" y="2795699"/>
            <a:ext cx="304685" cy="342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CDD318A-DE95-4214-5ACB-97970FD48289}"/>
              </a:ext>
            </a:extLst>
          </p:cNvPr>
          <p:cNvSpPr/>
          <p:nvPr/>
        </p:nvSpPr>
        <p:spPr bwMode="white">
          <a:xfrm>
            <a:off x="740856" y="3481532"/>
            <a:ext cx="1152090" cy="352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3A7489E-F0B8-C60A-1164-9E78DB2B3E66}"/>
              </a:ext>
            </a:extLst>
          </p:cNvPr>
          <p:cNvSpPr/>
          <p:nvPr/>
        </p:nvSpPr>
        <p:spPr bwMode="white">
          <a:xfrm>
            <a:off x="3597279" y="3481532"/>
            <a:ext cx="1523425" cy="352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129AE57-583A-1EB7-5E4F-70D475DF0BB7}"/>
              </a:ext>
            </a:extLst>
          </p:cNvPr>
          <p:cNvSpPr/>
          <p:nvPr/>
        </p:nvSpPr>
        <p:spPr bwMode="white">
          <a:xfrm>
            <a:off x="8015214" y="3481532"/>
            <a:ext cx="2256574" cy="352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97077B2-6F0D-3EB7-376E-62BDA7D23DC4}"/>
              </a:ext>
            </a:extLst>
          </p:cNvPr>
          <p:cNvSpPr/>
          <p:nvPr/>
        </p:nvSpPr>
        <p:spPr bwMode="white">
          <a:xfrm>
            <a:off x="2635617" y="4176890"/>
            <a:ext cx="409420" cy="342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FB344B2-0F7E-D648-05E3-B5A63F7151A4}"/>
              </a:ext>
            </a:extLst>
          </p:cNvPr>
          <p:cNvSpPr/>
          <p:nvPr/>
        </p:nvSpPr>
        <p:spPr bwMode="white">
          <a:xfrm>
            <a:off x="4549420" y="4176890"/>
            <a:ext cx="390377" cy="342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99A979A-4FC5-F9EF-374D-51714C5F836D}"/>
              </a:ext>
            </a:extLst>
          </p:cNvPr>
          <p:cNvSpPr/>
          <p:nvPr/>
        </p:nvSpPr>
        <p:spPr bwMode="white">
          <a:xfrm>
            <a:off x="7005944" y="4872248"/>
            <a:ext cx="1161612" cy="342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885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4D49DA-AF20-CAAD-C94A-5AF7FCC8D18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6807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CDA1F3D-F5FC-6CE2-B4A2-BA963F976B2F}"/>
              </a:ext>
            </a:extLst>
          </p:cNvPr>
          <p:cNvSpPr/>
          <p:nvPr/>
        </p:nvSpPr>
        <p:spPr bwMode="white">
          <a:xfrm>
            <a:off x="10671687" y="3338922"/>
            <a:ext cx="323727" cy="276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1664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D3FE0E-5398-6ABC-2A4F-E0CFB9C38E1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304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F5B063-DED7-651B-6643-86C95CAB37CC}"/>
              </a:ext>
            </a:extLst>
          </p:cNvPr>
          <p:cNvSpPr/>
          <p:nvPr/>
        </p:nvSpPr>
        <p:spPr bwMode="white">
          <a:xfrm>
            <a:off x="10700251" y="1443247"/>
            <a:ext cx="257078" cy="276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8067018-3DEF-E091-A184-D86E3B7AD72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254421"/>
            <a:ext cx="11340000" cy="3510542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09FB26A-9F35-AA1A-DCDD-7BDC11685ABD}"/>
              </a:ext>
            </a:extLst>
          </p:cNvPr>
          <p:cNvSpPr/>
          <p:nvPr/>
        </p:nvSpPr>
        <p:spPr bwMode="white">
          <a:xfrm>
            <a:off x="10690730" y="3531066"/>
            <a:ext cx="285642" cy="267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9520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ADEE8F-A692-D887-3341-3D687F386BE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201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C4C5D0-5D71-169E-7CCC-FCC36ECE2D39}"/>
              </a:ext>
            </a:extLst>
          </p:cNvPr>
          <p:cNvSpPr/>
          <p:nvPr/>
        </p:nvSpPr>
        <p:spPr bwMode="white">
          <a:xfrm>
            <a:off x="10671687" y="2958218"/>
            <a:ext cx="323727" cy="276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1C3B035E-1C7C-E28E-00F0-DD3CFDEA252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3444228"/>
            <a:ext cx="7884000" cy="2505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376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6D3D2E-9602-9E45-D3C6-0AF74EFB3E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940573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0F8E42-E6C1-8040-D9B0-7DE1A903C7A6}"/>
              </a:ext>
            </a:extLst>
          </p:cNvPr>
          <p:cNvSpPr/>
          <p:nvPr/>
        </p:nvSpPr>
        <p:spPr bwMode="white">
          <a:xfrm>
            <a:off x="9350442" y="1065745"/>
            <a:ext cx="292201" cy="315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509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A51202-8E8B-784F-E0A1-AC0490BD46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9878267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830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88433F-0D0E-E785-B1F1-62E5311B86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268760"/>
            <a:ext cx="10500544" cy="5212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0283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2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windows10</cp:lastModifiedBy>
  <cp:revision>65</cp:revision>
  <dcterms:created xsi:type="dcterms:W3CDTF">2015-09-16T06:44:00Z</dcterms:created>
  <dcterms:modified xsi:type="dcterms:W3CDTF">2025-07-02T19:25:31Z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