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1" autoAdjust="0"/>
    <p:restoredTop sz="94224" autoAdjust="0"/>
  </p:normalViewPr>
  <p:slideViewPr>
    <p:cSldViewPr showGuides="1">
      <p:cViewPr varScale="1">
        <p:scale>
          <a:sx n="66" d="100"/>
          <a:sy n="66" d="100"/>
        </p:scale>
        <p:origin x="85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865923"/>
            <a:ext cx="9217024" cy="1126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A7247-C04D-3EDA-5CCD-62DC9EE070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7712"/>
            <a:ext cx="7416824" cy="5937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B21B81-10B8-877D-965A-30B5BFDE2395}"/>
              </a:ext>
            </a:extLst>
          </p:cNvPr>
          <p:cNvSpPr/>
          <p:nvPr/>
        </p:nvSpPr>
        <p:spPr bwMode="white">
          <a:xfrm>
            <a:off x="7761303" y="1988841"/>
            <a:ext cx="422929" cy="36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56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EDDB8-5428-2703-1B80-4834EDDD9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319245" cy="4368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2EFA6-840E-2BA5-91D4-CF13FF169BA2}"/>
              </a:ext>
            </a:extLst>
          </p:cNvPr>
          <p:cNvSpPr/>
          <p:nvPr/>
        </p:nvSpPr>
        <p:spPr bwMode="white">
          <a:xfrm>
            <a:off x="9459295" y="2336663"/>
            <a:ext cx="305164" cy="31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AADDA4-093F-CBF4-CD3E-D205C18D21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347" y="5060952"/>
            <a:ext cx="9319245" cy="161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2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E53C2-A7AA-C798-6B30-5E284D5B8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0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23479-748F-BABD-6D76-33DF87BD8B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7" r="22357"/>
          <a:stretch/>
        </p:blipFill>
        <p:spPr>
          <a:xfrm>
            <a:off x="1127448" y="1412775"/>
            <a:ext cx="8208912" cy="519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5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9A070-4A2E-3660-0CEE-744605EB68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1271464" y="620688"/>
            <a:ext cx="9984472" cy="3867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FAD20-57FD-CD4D-0932-41015283474B}"/>
              </a:ext>
            </a:extLst>
          </p:cNvPr>
          <p:cNvSpPr/>
          <p:nvPr/>
        </p:nvSpPr>
        <p:spPr bwMode="white">
          <a:xfrm>
            <a:off x="9469398" y="1887706"/>
            <a:ext cx="561764" cy="5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AF90C-6BB7-0EC6-2826-AD078A475893}"/>
              </a:ext>
            </a:extLst>
          </p:cNvPr>
          <p:cNvSpPr/>
          <p:nvPr/>
        </p:nvSpPr>
        <p:spPr bwMode="white">
          <a:xfrm>
            <a:off x="8003101" y="2830825"/>
            <a:ext cx="561763" cy="5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B123479-748F-BABD-6D76-33DF87BD8B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7" r="22357"/>
          <a:stretch/>
        </p:blipFill>
        <p:spPr>
          <a:xfrm>
            <a:off x="4768420" y="3632836"/>
            <a:ext cx="4700978" cy="297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48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64F06-B0F8-C910-4B05-02990C81EF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1199456" y="692696"/>
            <a:ext cx="9984472" cy="3706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4AD23E-E747-051D-CB37-10AFB80BD8C8}"/>
              </a:ext>
            </a:extLst>
          </p:cNvPr>
          <p:cNvSpPr/>
          <p:nvPr/>
        </p:nvSpPr>
        <p:spPr bwMode="white">
          <a:xfrm>
            <a:off x="5798297" y="1864700"/>
            <a:ext cx="2189924" cy="4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28AF97-895E-0B08-D4EC-0A7FF5BE8CE9}"/>
              </a:ext>
            </a:extLst>
          </p:cNvPr>
          <p:cNvSpPr/>
          <p:nvPr/>
        </p:nvSpPr>
        <p:spPr bwMode="white">
          <a:xfrm>
            <a:off x="10073410" y="2846135"/>
            <a:ext cx="418942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B123479-748F-BABD-6D76-33DF87BD8B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7" r="22357"/>
          <a:stretch/>
        </p:blipFill>
        <p:spPr>
          <a:xfrm>
            <a:off x="5397517" y="3592808"/>
            <a:ext cx="4700978" cy="297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33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75445-4477-FBB2-A8C2-E0A73386FD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1271464" y="692696"/>
            <a:ext cx="9984472" cy="3814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D238A-2C9F-00C9-8391-9D5B0FD2B929}"/>
              </a:ext>
            </a:extLst>
          </p:cNvPr>
          <p:cNvSpPr/>
          <p:nvPr/>
        </p:nvSpPr>
        <p:spPr bwMode="white">
          <a:xfrm>
            <a:off x="3109096" y="2828548"/>
            <a:ext cx="3741914" cy="50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B123479-748F-BABD-6D76-33DF87BD8B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7" r="22357"/>
          <a:stretch/>
        </p:blipFill>
        <p:spPr>
          <a:xfrm>
            <a:off x="5397517" y="3592808"/>
            <a:ext cx="4700978" cy="297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66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A971C-0756-443F-C9D3-470A6FAA7C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20646"/>
            <a:ext cx="7632848" cy="598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5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75856-F657-9F13-2047-6B6F58A46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1742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46856-402D-0376-642B-295564165424}"/>
              </a:ext>
            </a:extLst>
          </p:cNvPr>
          <p:cNvSpPr/>
          <p:nvPr/>
        </p:nvSpPr>
        <p:spPr bwMode="white">
          <a:xfrm>
            <a:off x="2501597" y="2456002"/>
            <a:ext cx="2796174" cy="39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A1CB3-B66F-525D-637E-F33748D5EFA6}"/>
              </a:ext>
            </a:extLst>
          </p:cNvPr>
          <p:cNvSpPr/>
          <p:nvPr/>
        </p:nvSpPr>
        <p:spPr bwMode="white">
          <a:xfrm>
            <a:off x="4319495" y="4661321"/>
            <a:ext cx="454474" cy="40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24539-B76E-3F60-534B-61633298116B}"/>
              </a:ext>
            </a:extLst>
          </p:cNvPr>
          <p:cNvSpPr/>
          <p:nvPr/>
        </p:nvSpPr>
        <p:spPr bwMode="white">
          <a:xfrm>
            <a:off x="5711320" y="4553880"/>
            <a:ext cx="1874229" cy="50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369368-6A6F-8DC8-C9B6-024AFA74A511}"/>
              </a:ext>
            </a:extLst>
          </p:cNvPr>
          <p:cNvSpPr/>
          <p:nvPr/>
        </p:nvSpPr>
        <p:spPr bwMode="white">
          <a:xfrm>
            <a:off x="2493894" y="6141815"/>
            <a:ext cx="855028" cy="3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66A971C-0756-443F-C9D3-470A6FAA7C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4" t="43320" r="48114"/>
          <a:stretch/>
        </p:blipFill>
        <p:spPr>
          <a:xfrm>
            <a:off x="9505125" y="1916832"/>
            <a:ext cx="2376264" cy="339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14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E4B4E-8D44-3F22-A2A9-1388D4C15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689EA-7136-7A89-C54A-89EA4D42E815}"/>
              </a:ext>
            </a:extLst>
          </p:cNvPr>
          <p:cNvSpPr/>
          <p:nvPr/>
        </p:nvSpPr>
        <p:spPr bwMode="white">
          <a:xfrm>
            <a:off x="5120705" y="2340020"/>
            <a:ext cx="561763" cy="50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2FDDAF-1167-90EC-4DC2-6C3DDAD47D66}"/>
              </a:ext>
            </a:extLst>
          </p:cNvPr>
          <p:cNvSpPr/>
          <p:nvPr/>
        </p:nvSpPr>
        <p:spPr bwMode="white">
          <a:xfrm>
            <a:off x="6863123" y="2349558"/>
            <a:ext cx="1123526" cy="48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EC2D62-6C2F-931C-67CA-2FB8342D5E3F}"/>
              </a:ext>
            </a:extLst>
          </p:cNvPr>
          <p:cNvSpPr/>
          <p:nvPr/>
        </p:nvSpPr>
        <p:spPr bwMode="white">
          <a:xfrm>
            <a:off x="4854105" y="4180976"/>
            <a:ext cx="495113" cy="47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66A971C-0756-443F-C9D3-470A6FAA7C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7" t="43320" r="19811"/>
          <a:stretch/>
        </p:blipFill>
        <p:spPr>
          <a:xfrm>
            <a:off x="10247784" y="2132856"/>
            <a:ext cx="1944216" cy="339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82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54D30-EE00-B61C-72CA-605048F537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5077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C60E47-077E-528E-2C32-4C4141570C08}"/>
              </a:ext>
            </a:extLst>
          </p:cNvPr>
          <p:cNvSpPr/>
          <p:nvPr/>
        </p:nvSpPr>
        <p:spPr bwMode="white">
          <a:xfrm>
            <a:off x="8644030" y="2287096"/>
            <a:ext cx="271449" cy="2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D0117-DBCB-82C8-9C03-75AB85983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37422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1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83D54-1AA0-62D7-0921-E1117AC4B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7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8C4F6-D5D3-EF9E-473D-44800150E2EA}"/>
              </a:ext>
            </a:extLst>
          </p:cNvPr>
          <p:cNvSpPr/>
          <p:nvPr/>
        </p:nvSpPr>
        <p:spPr bwMode="white">
          <a:xfrm>
            <a:off x="8586498" y="1452586"/>
            <a:ext cx="1114005" cy="4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2730C4-78F2-66D3-DF5B-ED999FF5D576}"/>
              </a:ext>
            </a:extLst>
          </p:cNvPr>
          <p:cNvSpPr/>
          <p:nvPr/>
        </p:nvSpPr>
        <p:spPr bwMode="white">
          <a:xfrm>
            <a:off x="2768916" y="6024307"/>
            <a:ext cx="1066397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41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A8E52-89D0-9AF9-1392-673A791BD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7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BC40DA-AC79-76AA-FF4F-5260DD694A00}"/>
              </a:ext>
            </a:extLst>
          </p:cNvPr>
          <p:cNvSpPr/>
          <p:nvPr/>
        </p:nvSpPr>
        <p:spPr bwMode="white">
          <a:xfrm>
            <a:off x="2778438" y="2358708"/>
            <a:ext cx="3237279" cy="4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8B8913-1B2C-A8FC-9A46-CF1C2854393D}"/>
              </a:ext>
            </a:extLst>
          </p:cNvPr>
          <p:cNvSpPr/>
          <p:nvPr/>
        </p:nvSpPr>
        <p:spPr bwMode="white">
          <a:xfrm>
            <a:off x="9757632" y="4218103"/>
            <a:ext cx="523678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14E49-AEB2-F580-4C7C-E249FA86E3AE}"/>
              </a:ext>
            </a:extLst>
          </p:cNvPr>
          <p:cNvSpPr/>
          <p:nvPr/>
        </p:nvSpPr>
        <p:spPr bwMode="white">
          <a:xfrm>
            <a:off x="1159798" y="5085821"/>
            <a:ext cx="7026802" cy="5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12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F1734-FE60-80A2-BB17-905E4AEDE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2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1A6B71-F1AF-E4BC-EA22-0EBE8B6E80CD}"/>
              </a:ext>
            </a:extLst>
          </p:cNvPr>
          <p:cNvSpPr/>
          <p:nvPr/>
        </p:nvSpPr>
        <p:spPr bwMode="white">
          <a:xfrm>
            <a:off x="9138740" y="4217305"/>
            <a:ext cx="1142569" cy="47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9CFB68-3DFE-3BB5-A048-8EBE2A42B408}"/>
              </a:ext>
            </a:extLst>
          </p:cNvPr>
          <p:cNvSpPr/>
          <p:nvPr/>
        </p:nvSpPr>
        <p:spPr bwMode="white">
          <a:xfrm>
            <a:off x="1140755" y="5122922"/>
            <a:ext cx="533198" cy="4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7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BE2D4-5E3F-9E04-C272-CDC5388B9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8908"/>
            <a:ext cx="11340000" cy="43243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ECEF1-9247-C8C4-723B-477B77AE6812}"/>
              </a:ext>
            </a:extLst>
          </p:cNvPr>
          <p:cNvSpPr/>
          <p:nvPr/>
        </p:nvSpPr>
        <p:spPr bwMode="white">
          <a:xfrm>
            <a:off x="10062317" y="4256882"/>
            <a:ext cx="428463" cy="3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07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AA11E-717A-FD11-C93D-6ED232014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272504" cy="54598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6F7AE0-5F83-FE88-89FD-D55012C607C6}"/>
              </a:ext>
            </a:extLst>
          </p:cNvPr>
          <p:cNvSpPr/>
          <p:nvPr/>
        </p:nvSpPr>
        <p:spPr bwMode="white">
          <a:xfrm>
            <a:off x="9118852" y="2132857"/>
            <a:ext cx="4335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1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EC6BF-CC47-DE25-0022-EC73D9452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D01463-EABE-7017-4DA1-A40EC200DC88}"/>
              </a:ext>
            </a:extLst>
          </p:cNvPr>
          <p:cNvSpPr/>
          <p:nvPr/>
        </p:nvSpPr>
        <p:spPr bwMode="white">
          <a:xfrm>
            <a:off x="10100403" y="1500317"/>
            <a:ext cx="352292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95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51C68-B9D7-026D-4E69-FE5A57B54D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6"/>
          <a:stretch/>
        </p:blipFill>
        <p:spPr>
          <a:xfrm>
            <a:off x="360001" y="1224000"/>
            <a:ext cx="10272504" cy="5445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6AD33-3219-3469-EED8-D08D07EA564F}"/>
              </a:ext>
            </a:extLst>
          </p:cNvPr>
          <p:cNvSpPr/>
          <p:nvPr/>
        </p:nvSpPr>
        <p:spPr bwMode="white">
          <a:xfrm>
            <a:off x="9192344" y="2204864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40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0C9BE-726D-BE18-2C57-8C73FD0E4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978642-3C1C-F10C-32A8-D53EE376B1E9}"/>
              </a:ext>
            </a:extLst>
          </p:cNvPr>
          <p:cNvSpPr/>
          <p:nvPr/>
        </p:nvSpPr>
        <p:spPr bwMode="white">
          <a:xfrm>
            <a:off x="10176574" y="2464789"/>
            <a:ext cx="352292" cy="39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FB9D5-A280-7A9B-DDEE-5040B6202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7412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8384FE-C751-EB4E-C784-8F43489FDC83}"/>
              </a:ext>
            </a:extLst>
          </p:cNvPr>
          <p:cNvSpPr/>
          <p:nvPr/>
        </p:nvSpPr>
        <p:spPr bwMode="white">
          <a:xfrm>
            <a:off x="6620564" y="2563557"/>
            <a:ext cx="310804" cy="33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65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ED9EB-C21F-597A-5B61-685578DF3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1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C2E55-9FB0-08CE-C864-16B7CAEE8E86}"/>
              </a:ext>
            </a:extLst>
          </p:cNvPr>
          <p:cNvSpPr/>
          <p:nvPr/>
        </p:nvSpPr>
        <p:spPr bwMode="white">
          <a:xfrm>
            <a:off x="10176574" y="1490634"/>
            <a:ext cx="371335" cy="38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20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2025-07-07T12:16:29Z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