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42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43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 showGuides="1">
      <p:cViewPr varScale="1">
        <p:scale>
          <a:sx n="66" d="100"/>
          <a:sy n="66" d="100"/>
        </p:scale>
        <p:origin x="61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5" y="2749244"/>
            <a:ext cx="7488830" cy="13595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DF5B0-0C59-1DCB-10C2-1D7399C5D0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"/>
          <a:stretch/>
        </p:blipFill>
        <p:spPr>
          <a:xfrm>
            <a:off x="1199457" y="764704"/>
            <a:ext cx="101531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9A2860-E528-56B7-51CF-92A88D10108A}"/>
              </a:ext>
            </a:extLst>
          </p:cNvPr>
          <p:cNvSpPr/>
          <p:nvPr/>
        </p:nvSpPr>
        <p:spPr bwMode="white">
          <a:xfrm>
            <a:off x="4706877" y="4937504"/>
            <a:ext cx="2139806" cy="48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C44679-B898-F6D1-6B35-42B43EB7E605}"/>
              </a:ext>
            </a:extLst>
          </p:cNvPr>
          <p:cNvSpPr/>
          <p:nvPr/>
        </p:nvSpPr>
        <p:spPr bwMode="white">
          <a:xfrm>
            <a:off x="7032754" y="5906189"/>
            <a:ext cx="1581596" cy="48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78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C0408-B02E-787F-9856-CDFE76BCF6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5"/>
          <a:stretch/>
        </p:blipFill>
        <p:spPr>
          <a:xfrm>
            <a:off x="1199457" y="764704"/>
            <a:ext cx="102251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F0B16-4962-590A-071F-EDB5D6F8069A}"/>
              </a:ext>
            </a:extLst>
          </p:cNvPr>
          <p:cNvSpPr/>
          <p:nvPr/>
        </p:nvSpPr>
        <p:spPr bwMode="white">
          <a:xfrm>
            <a:off x="2582605" y="1990713"/>
            <a:ext cx="1056053" cy="47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363DC0-03C4-2E1E-A361-E7B0FD6CB570}"/>
              </a:ext>
            </a:extLst>
          </p:cNvPr>
          <p:cNvSpPr/>
          <p:nvPr/>
        </p:nvSpPr>
        <p:spPr bwMode="white">
          <a:xfrm>
            <a:off x="6451685" y="2973392"/>
            <a:ext cx="1102781" cy="47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CB3679-C40F-FCF7-57DB-25F4E27307E9}"/>
              </a:ext>
            </a:extLst>
          </p:cNvPr>
          <p:cNvSpPr/>
          <p:nvPr/>
        </p:nvSpPr>
        <p:spPr bwMode="white">
          <a:xfrm>
            <a:off x="7526429" y="5893354"/>
            <a:ext cx="2644805" cy="48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7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7F3BC-90AA-2F14-CF1B-632B6026C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3318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3F359E-DCB9-491C-C850-62698D60881E}"/>
              </a:ext>
            </a:extLst>
          </p:cNvPr>
          <p:cNvSpPr/>
          <p:nvPr/>
        </p:nvSpPr>
        <p:spPr bwMode="white">
          <a:xfrm>
            <a:off x="9517153" y="2820072"/>
            <a:ext cx="274233" cy="31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95939-6D86-BD39-095D-A851A892B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1" y="692696"/>
            <a:ext cx="9961766" cy="1672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7E6585-8A24-08D6-7B4C-A50EA2A7BBA0}"/>
              </a:ext>
            </a:extLst>
          </p:cNvPr>
          <p:cNvSpPr/>
          <p:nvPr/>
        </p:nvSpPr>
        <p:spPr bwMode="white">
          <a:xfrm>
            <a:off x="9958600" y="1855409"/>
            <a:ext cx="317839" cy="34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797A83-C17E-869A-CEDD-E0ADDB4472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738" y="2491711"/>
            <a:ext cx="9961766" cy="424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07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598830-73DB-5DC4-8480-EF6981E7C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58645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DF9724-BD50-2F32-C979-1C99907DFE5B}"/>
              </a:ext>
            </a:extLst>
          </p:cNvPr>
          <p:cNvSpPr/>
          <p:nvPr/>
        </p:nvSpPr>
        <p:spPr bwMode="white">
          <a:xfrm>
            <a:off x="10138488" y="2296683"/>
            <a:ext cx="371335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497DF-19E2-D8F7-1099-3929454B3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61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DA7DB-CBE3-9792-0C6F-5ED5A1EB66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64"/>
          <a:stretch/>
        </p:blipFill>
        <p:spPr>
          <a:xfrm>
            <a:off x="1343472" y="548680"/>
            <a:ext cx="9726728" cy="6120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6B75B1-8B44-473A-07A2-8C2B80274733}"/>
              </a:ext>
            </a:extLst>
          </p:cNvPr>
          <p:cNvSpPr/>
          <p:nvPr/>
        </p:nvSpPr>
        <p:spPr bwMode="white">
          <a:xfrm>
            <a:off x="9768408" y="3547967"/>
            <a:ext cx="292021" cy="33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29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295525"/>
            <a:ext cx="8837439" cy="183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1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D24B5-A181-FBDB-5467-A5C3DE0796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2735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46AA30-4153-26AD-FCD9-389909D5102E}"/>
              </a:ext>
            </a:extLst>
          </p:cNvPr>
          <p:cNvSpPr/>
          <p:nvPr/>
        </p:nvSpPr>
        <p:spPr bwMode="white">
          <a:xfrm>
            <a:off x="8563673" y="1731116"/>
            <a:ext cx="243135" cy="28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4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7F15F-34F6-FE1B-FCFC-4677DC311B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7878808" cy="60932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F171BB-286D-1B24-2603-65EC72B4C157}"/>
              </a:ext>
            </a:extLst>
          </p:cNvPr>
          <p:cNvSpPr/>
          <p:nvPr/>
        </p:nvSpPr>
        <p:spPr bwMode="white">
          <a:xfrm>
            <a:off x="8223808" y="3429001"/>
            <a:ext cx="4644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B3570-467E-1C86-611D-2B28D5CFD9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0" b="1830"/>
          <a:stretch/>
        </p:blipFill>
        <p:spPr>
          <a:xfrm>
            <a:off x="360000" y="1052736"/>
            <a:ext cx="10560536" cy="5760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EDA61B-75A1-2B53-445F-A1215FCCE66D}"/>
              </a:ext>
            </a:extLst>
          </p:cNvPr>
          <p:cNvSpPr/>
          <p:nvPr/>
        </p:nvSpPr>
        <p:spPr bwMode="white">
          <a:xfrm>
            <a:off x="9823254" y="4317845"/>
            <a:ext cx="349129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3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3D66D-505F-017A-C4C9-B53D298D6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442E3E-8229-6251-43F2-70A82B7E9E9F}"/>
              </a:ext>
            </a:extLst>
          </p:cNvPr>
          <p:cNvSpPr/>
          <p:nvPr/>
        </p:nvSpPr>
        <p:spPr bwMode="white">
          <a:xfrm>
            <a:off x="10176574" y="2569127"/>
            <a:ext cx="361813" cy="39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5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1D2FE-0F54-F771-8CE4-31342F537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0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11B820-F993-1D5F-9D48-B608D7721E84}"/>
              </a:ext>
            </a:extLst>
          </p:cNvPr>
          <p:cNvSpPr/>
          <p:nvPr/>
        </p:nvSpPr>
        <p:spPr bwMode="white">
          <a:xfrm>
            <a:off x="10128967" y="3550073"/>
            <a:ext cx="418942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45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D8546-2D4D-AD19-335C-35F1A18749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" b="1830"/>
          <a:stretch/>
        </p:blipFill>
        <p:spPr>
          <a:xfrm>
            <a:off x="398260" y="1052736"/>
            <a:ext cx="10162236" cy="5760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92756-4377-2894-7B92-218073473169}"/>
              </a:ext>
            </a:extLst>
          </p:cNvPr>
          <p:cNvSpPr/>
          <p:nvPr/>
        </p:nvSpPr>
        <p:spPr bwMode="white">
          <a:xfrm>
            <a:off x="9506964" y="3447657"/>
            <a:ext cx="344558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47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FA2D0-94B0-3A4D-B07E-79AE4C27B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8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CFEEC-479F-C950-C58B-03935CCE43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9" y="692696"/>
            <a:ext cx="8640959" cy="147860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BDB0C9-7730-3393-FCEF-F4F8150FF0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0"/>
          <a:stretch/>
        </p:blipFill>
        <p:spPr>
          <a:xfrm>
            <a:off x="1907668" y="2170627"/>
            <a:ext cx="7872874" cy="45591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7E4B2-AC5D-A6C9-3F2D-41C10387D293}"/>
              </a:ext>
            </a:extLst>
          </p:cNvPr>
          <p:cNvSpPr/>
          <p:nvPr/>
        </p:nvSpPr>
        <p:spPr bwMode="white">
          <a:xfrm>
            <a:off x="8930942" y="3141053"/>
            <a:ext cx="329216" cy="38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36FD8-1A15-B137-E2F0-FA71C6BE4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413759" cy="546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3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2025-07-07T11:22:51Z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