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0" y="3038475"/>
            <a:ext cx="46736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62305"/>
            <a:ext cx="96964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2315845"/>
            <a:ext cx="9175750" cy="94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11252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0" y="1114425"/>
            <a:ext cx="524510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38250"/>
            <a:ext cx="9753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29254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6532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238250"/>
            <a:ext cx="9734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1969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0773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71550"/>
            <a:ext cx="9772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90868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2932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659765"/>
            <a:ext cx="9734550" cy="151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257425"/>
            <a:ext cx="9715500" cy="421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38614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669925"/>
            <a:ext cx="9791700" cy="5518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742950"/>
            <a:ext cx="9296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12687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1772920"/>
            <a:ext cx="1229995" cy="46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184531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25" y="1772920"/>
            <a:ext cx="1350645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30" y="2925445"/>
            <a:ext cx="11182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6875" y="3429000"/>
            <a:ext cx="14687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035" y="5085715"/>
            <a:ext cx="1489075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978025"/>
            <a:ext cx="9734550" cy="29019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114425"/>
            <a:ext cx="9258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2445" y="1114425"/>
            <a:ext cx="190182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170" y="1701165"/>
            <a:ext cx="151638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2277110"/>
            <a:ext cx="43243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995" y="2853055"/>
            <a:ext cx="43243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7380" y="3429000"/>
            <a:ext cx="12084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605" y="40055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0595" y="4581525"/>
            <a:ext cx="88392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605" y="5180965"/>
            <a:ext cx="152908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09700"/>
            <a:ext cx="97726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36562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345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875" y="4797425"/>
            <a:ext cx="803910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336405" y="5373370"/>
            <a:ext cx="155448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895" y="5949315"/>
            <a:ext cx="112903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23925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2330" y="1845310"/>
            <a:ext cx="14490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783840" y="2421255"/>
            <a:ext cx="155257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20" y="357314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66775"/>
            <a:ext cx="9715500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104900"/>
            <a:ext cx="92392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30" y="5229225"/>
            <a:ext cx="139319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690100" cy="5695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52080" y="1772920"/>
            <a:ext cx="139319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1665" y="2421255"/>
            <a:ext cx="49276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7760" y="2925445"/>
            <a:ext cx="1778635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705" y="3573145"/>
            <a:ext cx="10287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3408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390" y="4961255"/>
            <a:ext cx="439928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460" y="5517515"/>
            <a:ext cx="19462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525" y="6093460"/>
            <a:ext cx="209296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052830"/>
            <a:ext cx="923290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300" y="1052830"/>
            <a:ext cx="140906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8120" y="2781300"/>
            <a:ext cx="670433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05" y="3357245"/>
            <a:ext cx="8382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1850" y="5157470"/>
            <a:ext cx="1292225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3455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03275"/>
            <a:ext cx="97917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8032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256540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4373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000250"/>
            <a:ext cx="97536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9888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11200"/>
            <a:ext cx="9791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88490"/>
            <a:ext cx="977265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640" y="141287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2214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73100"/>
            <a:ext cx="9791700" cy="551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62103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23488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465328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908050"/>
            <a:ext cx="97345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557020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2932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08050"/>
            <a:ext cx="975360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48526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395" y="4293235"/>
            <a:ext cx="4324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在屏幕上显示</PresentationFormat>
  <Paragraphs>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