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46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47" r:id="rId19"/>
    <p:sldId id="329" r:id="rId20"/>
    <p:sldId id="328" r:id="rId21"/>
    <p:sldId id="327" r:id="rId22"/>
    <p:sldId id="326" r:id="rId23"/>
    <p:sldId id="348" r:id="rId24"/>
    <p:sldId id="325" r:id="rId25"/>
    <p:sldId id="349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50" autoAdjust="0"/>
    <p:restoredTop sz="94660"/>
  </p:normalViewPr>
  <p:slideViewPr>
    <p:cSldViewPr showGuides="1">
      <p:cViewPr varScale="1">
        <p:scale>
          <a:sx n="66" d="100"/>
          <a:sy n="66" d="100"/>
        </p:scale>
        <p:origin x="87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9" y="2777330"/>
            <a:ext cx="9217022" cy="13033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5BF2B3-DF28-31F5-5677-610F834A51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764704"/>
            <a:ext cx="785524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566304-4E7D-0562-E446-B7B4A0BE9B1C}"/>
              </a:ext>
            </a:extLst>
          </p:cNvPr>
          <p:cNvSpPr/>
          <p:nvPr/>
        </p:nvSpPr>
        <p:spPr bwMode="white">
          <a:xfrm>
            <a:off x="6673267" y="4830719"/>
            <a:ext cx="1154213" cy="336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05E6D1-6E25-0417-C10F-F9E017469974}"/>
              </a:ext>
            </a:extLst>
          </p:cNvPr>
          <p:cNvSpPr/>
          <p:nvPr/>
        </p:nvSpPr>
        <p:spPr bwMode="white">
          <a:xfrm>
            <a:off x="5519053" y="6124452"/>
            <a:ext cx="2255662" cy="336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5238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8CED34-84A9-D349-5B8F-6F94193A57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75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F8FB30-B48E-A165-CE53-1B1140E19BBA}"/>
              </a:ext>
            </a:extLst>
          </p:cNvPr>
          <p:cNvSpPr/>
          <p:nvPr/>
        </p:nvSpPr>
        <p:spPr bwMode="white">
          <a:xfrm>
            <a:off x="8843576" y="4234709"/>
            <a:ext cx="1751939" cy="495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9BD678-83F5-D649-ED24-FAD1C69BA64E}"/>
              </a:ext>
            </a:extLst>
          </p:cNvPr>
          <p:cNvSpPr/>
          <p:nvPr/>
        </p:nvSpPr>
        <p:spPr bwMode="white">
          <a:xfrm>
            <a:off x="1197884" y="5168410"/>
            <a:ext cx="514156" cy="485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292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C3EA14-B0AC-D355-7428-EAA5894E61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8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228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E68B71-1E0A-295E-A4A4-DF7AAF3291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97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4B6739-B879-CB90-C1DD-62E9BD94768A}"/>
              </a:ext>
            </a:extLst>
          </p:cNvPr>
          <p:cNvSpPr/>
          <p:nvPr/>
        </p:nvSpPr>
        <p:spPr bwMode="white">
          <a:xfrm>
            <a:off x="9957581" y="1567186"/>
            <a:ext cx="514157" cy="486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77B111-A20F-ADC2-367D-787F082EA7C4}"/>
              </a:ext>
            </a:extLst>
          </p:cNvPr>
          <p:cNvSpPr/>
          <p:nvPr/>
        </p:nvSpPr>
        <p:spPr bwMode="white">
          <a:xfrm>
            <a:off x="1159798" y="2463285"/>
            <a:ext cx="542720" cy="46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77C70B-E3E7-2A0A-D21D-4B2A19398678}"/>
              </a:ext>
            </a:extLst>
          </p:cNvPr>
          <p:cNvSpPr/>
          <p:nvPr/>
        </p:nvSpPr>
        <p:spPr bwMode="white">
          <a:xfrm>
            <a:off x="2254760" y="4255483"/>
            <a:ext cx="1056876" cy="46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948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069E1F-2577-9A33-CA27-F6B3B18CB5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97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966E4B-FAE1-02D5-197F-F3A514CCABE7}"/>
              </a:ext>
            </a:extLst>
          </p:cNvPr>
          <p:cNvSpPr/>
          <p:nvPr/>
        </p:nvSpPr>
        <p:spPr bwMode="white">
          <a:xfrm>
            <a:off x="6891687" y="2367956"/>
            <a:ext cx="3580051" cy="49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17B613-4B14-6CF1-56BF-8D5A8317CDBE}"/>
              </a:ext>
            </a:extLst>
          </p:cNvPr>
          <p:cNvSpPr/>
          <p:nvPr/>
        </p:nvSpPr>
        <p:spPr bwMode="white">
          <a:xfrm>
            <a:off x="1140755" y="3212975"/>
            <a:ext cx="7907573" cy="52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254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046255-A199-C8F6-6EF2-D50FC98E35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729352"/>
            <a:ext cx="920992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043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93C0C6-2F27-FDE8-EA37-A78FEF03693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959" b="602"/>
          <a:stretch/>
        </p:blipFill>
        <p:spPr>
          <a:xfrm>
            <a:off x="2207568" y="836712"/>
            <a:ext cx="7056784" cy="583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892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6A195D-BAA7-35C4-DA8C-962460219E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80728"/>
            <a:ext cx="10201482" cy="5567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915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1B2105-AFC9-F00D-F52A-28CC75A3EB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92696"/>
            <a:ext cx="10804454" cy="342917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16380D4-F2FB-AE45-70F1-D73EFC8723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121869"/>
            <a:ext cx="10804454" cy="2475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048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2C05BA-647B-AE3A-6C38-1C704A5482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692696"/>
            <a:ext cx="9006197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179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F8B7A7-9B2C-8B94-023A-1BD1F1C9FD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1021215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75D8B2-1F81-7BCB-33A0-42ED17E5DE7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912"/>
          <a:stretch/>
        </p:blipFill>
        <p:spPr>
          <a:xfrm>
            <a:off x="1487488" y="764704"/>
            <a:ext cx="8628376" cy="5710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486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6A6C3C-0106-1A91-AC14-52EDF94D36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1059781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698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9E7CE3-53EA-6FDB-530B-EC69142C30D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9" b="65108"/>
          <a:stretch/>
        </p:blipFill>
        <p:spPr>
          <a:xfrm>
            <a:off x="360000" y="1224001"/>
            <a:ext cx="10632544" cy="19169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8E7248-88E8-F71F-9879-9EBB4BB26A22}"/>
              </a:ext>
            </a:extLst>
          </p:cNvPr>
          <p:cNvSpPr/>
          <p:nvPr/>
        </p:nvSpPr>
        <p:spPr bwMode="white">
          <a:xfrm>
            <a:off x="5749118" y="2395181"/>
            <a:ext cx="2704080" cy="495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082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9E7CE3-53EA-6FDB-530B-EC69142C30D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92" r="8144"/>
          <a:stretch/>
        </p:blipFill>
        <p:spPr>
          <a:xfrm>
            <a:off x="360000" y="1268760"/>
            <a:ext cx="10416520" cy="357711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AC844D-35DE-EB9A-E643-550CA5CE3438}"/>
              </a:ext>
            </a:extLst>
          </p:cNvPr>
          <p:cNvSpPr/>
          <p:nvPr/>
        </p:nvSpPr>
        <p:spPr bwMode="white">
          <a:xfrm>
            <a:off x="5549168" y="3208122"/>
            <a:ext cx="4989219" cy="495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65F9D7-499A-E3E4-27FC-F8DC167FDB5F}"/>
              </a:ext>
            </a:extLst>
          </p:cNvPr>
          <p:cNvSpPr/>
          <p:nvPr/>
        </p:nvSpPr>
        <p:spPr bwMode="white">
          <a:xfrm>
            <a:off x="1150277" y="4112694"/>
            <a:ext cx="3237279" cy="495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DE75D8B2-1F81-7BCB-33A0-42ED17E5DE7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912"/>
          <a:stretch/>
        </p:blipFill>
        <p:spPr>
          <a:xfrm>
            <a:off x="6312024" y="3957770"/>
            <a:ext cx="4032448" cy="2668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22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2DB837-639C-F508-CF37-1BC96279BD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" b="49448"/>
          <a:stretch/>
        </p:blipFill>
        <p:spPr>
          <a:xfrm>
            <a:off x="360000" y="1268761"/>
            <a:ext cx="10560536" cy="2736304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7A6A6C3C-0106-1A91-AC14-52EDF94D365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350"/>
          <a:stretch/>
        </p:blipFill>
        <p:spPr>
          <a:xfrm>
            <a:off x="4079776" y="3933056"/>
            <a:ext cx="4273535" cy="2699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66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2DB837-639C-F508-CF37-1BC96279BD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8" t="47891" r="8144"/>
          <a:stretch/>
        </p:blipFill>
        <p:spPr>
          <a:xfrm>
            <a:off x="983432" y="1196752"/>
            <a:ext cx="9793088" cy="28205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0F5336-A3B3-8ABB-C0A7-385A84EA5B74}"/>
              </a:ext>
            </a:extLst>
          </p:cNvPr>
          <p:cNvSpPr/>
          <p:nvPr/>
        </p:nvSpPr>
        <p:spPr bwMode="white">
          <a:xfrm>
            <a:off x="6272795" y="1463383"/>
            <a:ext cx="1114005" cy="486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D43316-7B36-32F1-EE7F-F042F04A59FE}"/>
              </a:ext>
            </a:extLst>
          </p:cNvPr>
          <p:cNvSpPr/>
          <p:nvPr/>
        </p:nvSpPr>
        <p:spPr bwMode="white">
          <a:xfrm>
            <a:off x="5701511" y="2368708"/>
            <a:ext cx="1094962" cy="476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7A6A6C3C-0106-1A91-AC14-52EDF94D365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350"/>
          <a:stretch/>
        </p:blipFill>
        <p:spPr>
          <a:xfrm>
            <a:off x="4079776" y="3933056"/>
            <a:ext cx="4273535" cy="2699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865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4F0573-29E0-B12D-462B-CE0E1928F0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472" y="764704"/>
            <a:ext cx="1011212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BC93F0-B709-A0D4-CBD2-DCD96BB80F50}"/>
              </a:ext>
            </a:extLst>
          </p:cNvPr>
          <p:cNvSpPr/>
          <p:nvPr/>
        </p:nvSpPr>
        <p:spPr bwMode="white">
          <a:xfrm>
            <a:off x="2484153" y="2666921"/>
            <a:ext cx="1426394" cy="433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11F505-17B8-F040-584A-B88F95F7AE73}"/>
              </a:ext>
            </a:extLst>
          </p:cNvPr>
          <p:cNvSpPr/>
          <p:nvPr/>
        </p:nvSpPr>
        <p:spPr bwMode="white">
          <a:xfrm>
            <a:off x="4785064" y="4322868"/>
            <a:ext cx="1528280" cy="433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1AC2AE-FB9A-F597-481B-984FEC988155}"/>
              </a:ext>
            </a:extLst>
          </p:cNvPr>
          <p:cNvSpPr/>
          <p:nvPr/>
        </p:nvSpPr>
        <p:spPr bwMode="white">
          <a:xfrm>
            <a:off x="5888822" y="5163580"/>
            <a:ext cx="1460356" cy="424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36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FFA7C7-0F50-7232-5E9F-91B4C2E402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003836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6B1EE2-BD32-D12F-8D29-03D8F1494E25}"/>
              </a:ext>
            </a:extLst>
          </p:cNvPr>
          <p:cNvSpPr/>
          <p:nvPr/>
        </p:nvSpPr>
        <p:spPr bwMode="white">
          <a:xfrm>
            <a:off x="9750556" y="3517780"/>
            <a:ext cx="463568" cy="404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22E40E-2287-AD0A-50AF-C1C9D867E9A1}"/>
              </a:ext>
            </a:extLst>
          </p:cNvPr>
          <p:cNvSpPr/>
          <p:nvPr/>
        </p:nvSpPr>
        <p:spPr bwMode="white">
          <a:xfrm>
            <a:off x="1979459" y="4335591"/>
            <a:ext cx="2351557" cy="429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BE7792-841F-B0A6-72BA-244EF994BA50}"/>
              </a:ext>
            </a:extLst>
          </p:cNvPr>
          <p:cNvSpPr/>
          <p:nvPr/>
        </p:nvSpPr>
        <p:spPr bwMode="white">
          <a:xfrm>
            <a:off x="8772848" y="5161832"/>
            <a:ext cx="960851" cy="429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754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F3B2AA-0929-BF62-E38B-E90DFEAB63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825273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734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93E7B1-C369-8C6F-CED1-1983C8F9FC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7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EFFE0E-BB63-0EB5-60E8-FBA4B937396E}"/>
              </a:ext>
            </a:extLst>
          </p:cNvPr>
          <p:cNvSpPr/>
          <p:nvPr/>
        </p:nvSpPr>
        <p:spPr bwMode="white">
          <a:xfrm>
            <a:off x="1683476" y="3375978"/>
            <a:ext cx="3161108" cy="49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8F3B2AA-0929-BF62-E38B-E90DFEAB635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3" t="22088" r="4021"/>
          <a:stretch/>
        </p:blipFill>
        <p:spPr>
          <a:xfrm>
            <a:off x="6857589" y="3645024"/>
            <a:ext cx="5071059" cy="306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268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BD0381-8FF2-E5B9-DC56-05FDB6B9D9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09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32D88D-E6ED-9137-E2E8-A55A994AB863}"/>
              </a:ext>
            </a:extLst>
          </p:cNvPr>
          <p:cNvSpPr/>
          <p:nvPr/>
        </p:nvSpPr>
        <p:spPr bwMode="white">
          <a:xfrm>
            <a:off x="1673954" y="3378183"/>
            <a:ext cx="3265843" cy="495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8F3B2AA-0929-BF62-E38B-E90DFEAB635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3" t="22088" r="4021"/>
          <a:stretch/>
        </p:blipFill>
        <p:spPr>
          <a:xfrm>
            <a:off x="5807952" y="3140968"/>
            <a:ext cx="5904656" cy="3570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817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D6B2BE-B62E-E4D8-F34E-E2DCAA7F7F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57105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F797B7-8571-69A2-3092-37F462899980}"/>
              </a:ext>
            </a:extLst>
          </p:cNvPr>
          <p:cNvSpPr/>
          <p:nvPr/>
        </p:nvSpPr>
        <p:spPr bwMode="white">
          <a:xfrm>
            <a:off x="2835566" y="4194547"/>
            <a:ext cx="1114005" cy="486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6049F3-74A3-25FC-C1EE-3AA449AB6E52}"/>
              </a:ext>
            </a:extLst>
          </p:cNvPr>
          <p:cNvSpPr/>
          <p:nvPr/>
        </p:nvSpPr>
        <p:spPr bwMode="white">
          <a:xfrm>
            <a:off x="6834559" y="6072656"/>
            <a:ext cx="1609118" cy="486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371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893083-2FCE-B205-60B2-1BFB5D1979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03493"/>
            <a:ext cx="11340000" cy="3653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318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66</cp:revision>
  <dcterms:created xsi:type="dcterms:W3CDTF">2015-09-16T06:44:00Z</dcterms:created>
  <dcterms:modified xsi:type="dcterms:W3CDTF">2025-07-07T12:04:20Z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